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0A51DF-2876-42BD-B9B3-8A845CC6C46B}" type="datetimeFigureOut">
              <a:rPr lang="en-US" smtClean="0"/>
              <a:t>3/22/2019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6F9DF7-F99E-4617-A3E3-4678313ACE0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A6F9DF7-F99E-4617-A3E3-4678313ACE07}"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862D497-5177-4CDB-AD7E-AB05E7D83BDB}" type="datetimeFigureOut">
              <a:rPr lang="en-US" smtClean="0"/>
              <a:t>3/22/2019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A686A56-44AB-4FFF-AF71-4645DEE6B16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62D497-5177-4CDB-AD7E-AB05E7D83BDB}"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86A56-44AB-4FFF-AF71-4645DEE6B16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62D497-5177-4CDB-AD7E-AB05E7D83BDB}"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86A56-44AB-4FFF-AF71-4645DEE6B16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62D497-5177-4CDB-AD7E-AB05E7D83BDB}"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86A56-44AB-4FFF-AF71-4645DEE6B16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862D497-5177-4CDB-AD7E-AB05E7D83BDB}"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86A56-44AB-4FFF-AF71-4645DEE6B16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62D497-5177-4CDB-AD7E-AB05E7D83BDB}" type="datetimeFigureOut">
              <a:rPr lang="en-US" smtClean="0"/>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86A56-44AB-4FFF-AF71-4645DEE6B16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862D497-5177-4CDB-AD7E-AB05E7D83BDB}" type="datetimeFigureOut">
              <a:rPr lang="en-US" smtClean="0"/>
              <a:t>3/22/2019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686A56-44AB-4FFF-AF71-4645DEE6B16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862D497-5177-4CDB-AD7E-AB05E7D83BDB}" type="datetimeFigureOut">
              <a:rPr lang="en-US" smtClean="0"/>
              <a:t>3/22/2019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686A56-44AB-4FFF-AF71-4645DEE6B16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62D497-5177-4CDB-AD7E-AB05E7D83BDB}" type="datetimeFigureOut">
              <a:rPr lang="en-US" smtClean="0"/>
              <a:t>3/22/2019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686A56-44AB-4FFF-AF71-4645DEE6B16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62D497-5177-4CDB-AD7E-AB05E7D83BDB}" type="datetimeFigureOut">
              <a:rPr lang="en-US" smtClean="0"/>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86A56-44AB-4FFF-AF71-4645DEE6B16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862D497-5177-4CDB-AD7E-AB05E7D83BDB}" type="datetimeFigureOut">
              <a:rPr lang="en-US" smtClean="0"/>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A686A56-44AB-4FFF-AF71-4645DEE6B16F}"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862D497-5177-4CDB-AD7E-AB05E7D83BDB}" type="datetimeFigureOut">
              <a:rPr lang="en-US" smtClean="0"/>
              <a:t>3/22/2019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A686A56-44AB-4FFF-AF71-4645DEE6B16F}"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1"/>
            <a:ext cx="7772400" cy="1771650"/>
          </a:xfrm>
        </p:spPr>
        <p:txBody>
          <a:bodyPr>
            <a:normAutofit fontScale="90000"/>
          </a:bodyPr>
          <a:lstStyle/>
          <a:p>
            <a:r>
              <a:rPr lang="en-US" dirty="0"/>
              <a:t>Android Phone Theft Security with GPs Tracking</a:t>
            </a:r>
            <a:br>
              <a:rPr lang="en-US" dirty="0"/>
            </a:br>
            <a:endParaRPr lang="en-US" dirty="0"/>
          </a:p>
        </p:txBody>
      </p:sp>
      <p:sp>
        <p:nvSpPr>
          <p:cNvPr id="3" name="Subtitle 2"/>
          <p:cNvSpPr>
            <a:spLocks noGrp="1"/>
          </p:cNvSpPr>
          <p:nvPr>
            <p:ph type="subTitle" idx="1"/>
          </p:nvPr>
        </p:nvSpPr>
        <p:spPr/>
        <p:txBody>
          <a:bodyPr>
            <a:normAutofit/>
          </a:bodyPr>
          <a:lstStyle/>
          <a:p>
            <a:r>
              <a:rPr lang="en-US" sz="3600" dirty="0" smtClean="0"/>
              <a:t>TEAM-2</a:t>
            </a:r>
          </a:p>
          <a:p>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Android Phone Theft Security with GPs Tracking</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IN" dirty="0"/>
              <a:t>Anti Theft Mobile Security is an application which will notify you when you trigger it. This application has registration module where user can register them self using their name, phone no, email id, and password. And you will get access to web application as well as app access. If one fine day your phone gets lost then you will have to login into web application and trigger the lost phone button. And then app will take a picture first and then will send the GPS co-ordinated to the web application using which user can track the phone. And when user changes </a:t>
            </a:r>
            <a:r>
              <a:rPr lang="en-IN" dirty="0" err="1"/>
              <a:t>sim</a:t>
            </a:r>
            <a:r>
              <a:rPr lang="en-IN" dirty="0"/>
              <a:t> card the application will automatically run itself and its phone no and it is not available then </a:t>
            </a:r>
            <a:r>
              <a:rPr lang="en-IN" dirty="0" err="1"/>
              <a:t>sim</a:t>
            </a:r>
            <a:r>
              <a:rPr lang="en-IN" dirty="0"/>
              <a:t> no and send it via </a:t>
            </a:r>
            <a:r>
              <a:rPr lang="en-IN" dirty="0" err="1"/>
              <a:t>sms</a:t>
            </a:r>
            <a:r>
              <a:rPr lang="en-IN" dirty="0"/>
              <a:t> to the registered no and alt number. And this using web application user can track down the thief.  Web application will contain login form using which user can trigger the application. And it also allows user to view the location and image of the thief.</a:t>
            </a:r>
            <a:endParaRPr lang="en-US" dirty="0"/>
          </a:p>
          <a:p>
            <a:r>
              <a:rPr lang="en-IN" dirty="0"/>
              <a:t> </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92500" lnSpcReduction="10000"/>
          </a:bodyPr>
          <a:lstStyle/>
          <a:p>
            <a:pPr>
              <a:buNone/>
            </a:pPr>
            <a:r>
              <a:rPr lang="en-IN" b="1" dirty="0"/>
              <a:t>Features:</a:t>
            </a:r>
            <a:endParaRPr lang="en-US" dirty="0"/>
          </a:p>
          <a:p>
            <a:pPr>
              <a:buNone/>
            </a:pPr>
            <a:r>
              <a:rPr lang="en-IN" dirty="0"/>
              <a:t> </a:t>
            </a:r>
            <a:endParaRPr lang="en-US" dirty="0"/>
          </a:p>
          <a:p>
            <a:r>
              <a:rPr lang="en-IN" u="sng" dirty="0"/>
              <a:t>Android Application:-</a:t>
            </a:r>
            <a:endParaRPr lang="en-US" dirty="0"/>
          </a:p>
          <a:p>
            <a:pPr lvl="0"/>
            <a:r>
              <a:rPr lang="en-US" dirty="0"/>
              <a:t>Auto start when phone is restarted.</a:t>
            </a:r>
          </a:p>
          <a:p>
            <a:pPr lvl="0"/>
            <a:r>
              <a:rPr lang="en-US" dirty="0"/>
              <a:t>Sends SMS when </a:t>
            </a:r>
            <a:r>
              <a:rPr lang="en-US" dirty="0" err="1"/>
              <a:t>simcard</a:t>
            </a:r>
            <a:r>
              <a:rPr lang="en-US" dirty="0"/>
              <a:t> is changed.</a:t>
            </a:r>
          </a:p>
          <a:p>
            <a:pPr lvl="0"/>
            <a:r>
              <a:rPr lang="en-US" dirty="0"/>
              <a:t>Sends Location constantly to the server if Theft is triggered.</a:t>
            </a:r>
          </a:p>
          <a:p>
            <a:pPr lvl="0"/>
            <a:r>
              <a:rPr lang="en-US" dirty="0"/>
              <a:t>Sends Picture on start of application if Theft is triggered</a:t>
            </a:r>
            <a:r>
              <a:rPr lang="en-US" dirty="0" smtClean="0"/>
              <a:t>.</a:t>
            </a:r>
            <a:r>
              <a:rPr lang="en-US" dirty="0"/>
              <a:t> </a:t>
            </a:r>
          </a:p>
          <a:p>
            <a:r>
              <a:rPr lang="en-IN" u="sng" dirty="0"/>
              <a:t>Web Application:-</a:t>
            </a:r>
            <a:endParaRPr lang="en-US" dirty="0"/>
          </a:p>
          <a:p>
            <a:pPr lvl="0"/>
            <a:r>
              <a:rPr lang="en-US" dirty="0"/>
              <a:t>User can use same login details for web application.</a:t>
            </a:r>
          </a:p>
          <a:p>
            <a:pPr lvl="0"/>
            <a:r>
              <a:rPr lang="en-US" dirty="0"/>
              <a:t>Can trigger the app to monitor the phone.</a:t>
            </a:r>
          </a:p>
          <a:p>
            <a:pPr lvl="0"/>
            <a:r>
              <a:rPr lang="en-US" dirty="0"/>
              <a:t>User can view the location of thief on Google Maps.</a:t>
            </a:r>
          </a:p>
          <a:p>
            <a:pPr lvl="0"/>
            <a:r>
              <a:rPr lang="en-US" dirty="0"/>
              <a:t>User can view Image of thief on the web application</a:t>
            </a:r>
            <a:r>
              <a:rPr lang="en-US" dirty="0" smtClean="0"/>
              <a:t>.</a:t>
            </a:r>
            <a:r>
              <a:rPr lang="en-US" dirty="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r>
              <a:rPr lang="en-IN" b="1" dirty="0"/>
              <a:t>Software Requirements:</a:t>
            </a:r>
            <a:endParaRPr lang="en-US" dirty="0"/>
          </a:p>
          <a:p>
            <a:pPr lvl="0"/>
            <a:r>
              <a:rPr lang="en-US" dirty="0"/>
              <a:t>Windows 7 </a:t>
            </a:r>
          </a:p>
          <a:p>
            <a:pPr lvl="0"/>
            <a:r>
              <a:rPr lang="en-US" dirty="0"/>
              <a:t>Microsoft SQL Server.</a:t>
            </a:r>
          </a:p>
          <a:p>
            <a:pPr lvl="0"/>
            <a:r>
              <a:rPr lang="en-US" dirty="0"/>
              <a:t>Visual Studio 2010</a:t>
            </a:r>
          </a:p>
          <a:p>
            <a:pPr lvl="0"/>
            <a:r>
              <a:rPr lang="en-US" dirty="0"/>
              <a:t>Android ADT </a:t>
            </a:r>
          </a:p>
          <a:p>
            <a:r>
              <a:rPr lang="en-US" dirty="0"/>
              <a:t> </a:t>
            </a:r>
          </a:p>
          <a:p>
            <a:r>
              <a:rPr lang="en-IN" b="1" dirty="0"/>
              <a:t>Hardware Components:</a:t>
            </a:r>
            <a:endParaRPr lang="en-US" dirty="0"/>
          </a:p>
          <a:p>
            <a:pPr lvl="0"/>
            <a:r>
              <a:rPr lang="en-US" dirty="0"/>
              <a:t>Processor – i3,</a:t>
            </a:r>
          </a:p>
          <a:p>
            <a:pPr lvl="0"/>
            <a:r>
              <a:rPr lang="en-US" dirty="0"/>
              <a:t>Hard Disk – 250 GB</a:t>
            </a:r>
          </a:p>
          <a:p>
            <a:pPr lvl="0"/>
            <a:r>
              <a:rPr lang="en-US" dirty="0"/>
              <a:t>Memory – 2GB RAM</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r>
              <a:rPr lang="en-IN" b="1" dirty="0"/>
              <a:t>Advantages:</a:t>
            </a:r>
            <a:endParaRPr lang="en-US" dirty="0"/>
          </a:p>
          <a:p>
            <a:pPr lvl="0"/>
            <a:r>
              <a:rPr lang="en-US" dirty="0"/>
              <a:t>You will get current location of the thief.</a:t>
            </a:r>
          </a:p>
          <a:p>
            <a:pPr lvl="0"/>
            <a:r>
              <a:rPr lang="en-US" dirty="0"/>
              <a:t>You and alt no will get SMS form new SIM card if its change.</a:t>
            </a:r>
          </a:p>
          <a:p>
            <a:pPr lvl="0"/>
            <a:r>
              <a:rPr lang="en-US" dirty="0"/>
              <a:t>You will get thief’s picture</a:t>
            </a:r>
            <a:r>
              <a:rPr lang="en-US" dirty="0" smtClean="0"/>
              <a:t>.</a:t>
            </a:r>
            <a:r>
              <a:rPr lang="en-US" dirty="0"/>
              <a:t> </a:t>
            </a:r>
          </a:p>
          <a:p>
            <a:r>
              <a:rPr lang="en-IN" b="1" dirty="0"/>
              <a:t>Disadvantages:</a:t>
            </a:r>
            <a:endParaRPr lang="en-US" dirty="0"/>
          </a:p>
          <a:p>
            <a:pPr lvl="0">
              <a:buNone/>
            </a:pPr>
            <a:r>
              <a:rPr lang="en-US" dirty="0"/>
              <a:t>Your phone should be connected to internet.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Application:</a:t>
            </a:r>
            <a:endParaRPr lang="en-US" dirty="0"/>
          </a:p>
          <a:p>
            <a:r>
              <a:rPr lang="en-IN" dirty="0"/>
              <a:t>This system can be used by all the smart phone users to be ready for phone theft. This will not only save your phone but also saves the time and energy to set up new phone.</a:t>
            </a:r>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TotalTime>
  <Words>287</Words>
  <Application>Microsoft Office PowerPoint</Application>
  <PresentationFormat>On-screen Show (4:3)</PresentationFormat>
  <Paragraphs>36</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Android Phone Theft Security with GPs Tracking </vt:lpstr>
      <vt:lpstr>Android Phone Theft Security with GPs Tracking </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Phone Theft Security with GPs Tracking </dc:title>
  <dc:creator>surendra</dc:creator>
  <cp:lastModifiedBy>surendra</cp:lastModifiedBy>
  <cp:revision>1</cp:revision>
  <dcterms:created xsi:type="dcterms:W3CDTF">2019-03-22T08:12:14Z</dcterms:created>
  <dcterms:modified xsi:type="dcterms:W3CDTF">2019-03-22T08:21:19Z</dcterms:modified>
</cp:coreProperties>
</file>