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0D5CD8-B511-43B5-81A3-BEB7BC6E0054}" v="15" dt="2023-09-29T10:25:06.9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WTHAM S" userId="de2aa924bbb1a0ca" providerId="LiveId" clId="{3C0D5CD8-B511-43B5-81A3-BEB7BC6E0054}"/>
    <pc:docChg chg="modSld sldOrd">
      <pc:chgData name="GOWTHAM S" userId="de2aa924bbb1a0ca" providerId="LiveId" clId="{3C0D5CD8-B511-43B5-81A3-BEB7BC6E0054}" dt="2023-09-29T10:30:36.336" v="39" actId="20577"/>
      <pc:docMkLst>
        <pc:docMk/>
      </pc:docMkLst>
      <pc:sldChg chg="modSp mod">
        <pc:chgData name="GOWTHAM S" userId="de2aa924bbb1a0ca" providerId="LiveId" clId="{3C0D5CD8-B511-43B5-81A3-BEB7BC6E0054}" dt="2023-09-29T10:23:10.600" v="16" actId="2711"/>
        <pc:sldMkLst>
          <pc:docMk/>
          <pc:sldMk cId="4161823232" sldId="256"/>
        </pc:sldMkLst>
        <pc:spChg chg="mod">
          <ac:chgData name="GOWTHAM S" userId="de2aa924bbb1a0ca" providerId="LiveId" clId="{3C0D5CD8-B511-43B5-81A3-BEB7BC6E0054}" dt="2023-09-29T10:23:10.600" v="16" actId="2711"/>
          <ac:spMkLst>
            <pc:docMk/>
            <pc:sldMk cId="4161823232" sldId="256"/>
            <ac:spMk id="2" creationId="{520C44D2-99D1-A1CD-57CA-F2935F62761F}"/>
          </ac:spMkLst>
        </pc:spChg>
      </pc:sldChg>
      <pc:sldChg chg="modSp mod">
        <pc:chgData name="GOWTHAM S" userId="de2aa924bbb1a0ca" providerId="LiveId" clId="{3C0D5CD8-B511-43B5-81A3-BEB7BC6E0054}" dt="2023-09-29T10:25:34.221" v="22" actId="255"/>
        <pc:sldMkLst>
          <pc:docMk/>
          <pc:sldMk cId="1832891871" sldId="257"/>
        </pc:sldMkLst>
        <pc:spChg chg="mod">
          <ac:chgData name="GOWTHAM S" userId="de2aa924bbb1a0ca" providerId="LiveId" clId="{3C0D5CD8-B511-43B5-81A3-BEB7BC6E0054}" dt="2023-09-29T10:25:06.912" v="20"/>
          <ac:spMkLst>
            <pc:docMk/>
            <pc:sldMk cId="1832891871" sldId="257"/>
            <ac:spMk id="2" creationId="{5538B047-47E5-1106-F0FF-19E14F3D635F}"/>
          </ac:spMkLst>
        </pc:spChg>
        <pc:spChg chg="mod">
          <ac:chgData name="GOWTHAM S" userId="de2aa924bbb1a0ca" providerId="LiveId" clId="{3C0D5CD8-B511-43B5-81A3-BEB7BC6E0054}" dt="2023-09-29T10:25:34.221" v="22" actId="255"/>
          <ac:spMkLst>
            <pc:docMk/>
            <pc:sldMk cId="1832891871" sldId="257"/>
            <ac:spMk id="3" creationId="{CBEF3E5D-01CC-E173-2343-6BB3640C74E9}"/>
          </ac:spMkLst>
        </pc:spChg>
      </pc:sldChg>
      <pc:sldChg chg="modSp mod">
        <pc:chgData name="GOWTHAM S" userId="de2aa924bbb1a0ca" providerId="LiveId" clId="{3C0D5CD8-B511-43B5-81A3-BEB7BC6E0054}" dt="2023-09-29T10:26:21.489" v="24" actId="255"/>
        <pc:sldMkLst>
          <pc:docMk/>
          <pc:sldMk cId="2858266255" sldId="258"/>
        </pc:sldMkLst>
        <pc:spChg chg="mod">
          <ac:chgData name="GOWTHAM S" userId="de2aa924bbb1a0ca" providerId="LiveId" clId="{3C0D5CD8-B511-43B5-81A3-BEB7BC6E0054}" dt="2023-09-29T10:25:06.912" v="20"/>
          <ac:spMkLst>
            <pc:docMk/>
            <pc:sldMk cId="2858266255" sldId="258"/>
            <ac:spMk id="2" creationId="{CF3968F5-F8DA-AA2B-195C-8820102388F5}"/>
          </ac:spMkLst>
        </pc:spChg>
        <pc:spChg chg="mod">
          <ac:chgData name="GOWTHAM S" userId="de2aa924bbb1a0ca" providerId="LiveId" clId="{3C0D5CD8-B511-43B5-81A3-BEB7BC6E0054}" dt="2023-09-29T10:26:21.489" v="24" actId="255"/>
          <ac:spMkLst>
            <pc:docMk/>
            <pc:sldMk cId="2858266255" sldId="258"/>
            <ac:spMk id="3" creationId="{5B20D45E-D548-8122-2055-F0EFEB43A9F7}"/>
          </ac:spMkLst>
        </pc:spChg>
      </pc:sldChg>
      <pc:sldChg chg="modSp mod">
        <pc:chgData name="GOWTHAM S" userId="de2aa924bbb1a0ca" providerId="LiveId" clId="{3C0D5CD8-B511-43B5-81A3-BEB7BC6E0054}" dt="2023-09-29T10:26:46.200" v="25" actId="255"/>
        <pc:sldMkLst>
          <pc:docMk/>
          <pc:sldMk cId="74310643" sldId="259"/>
        </pc:sldMkLst>
        <pc:spChg chg="mod">
          <ac:chgData name="GOWTHAM S" userId="de2aa924bbb1a0ca" providerId="LiveId" clId="{3C0D5CD8-B511-43B5-81A3-BEB7BC6E0054}" dt="2023-09-29T10:25:06.912" v="20"/>
          <ac:spMkLst>
            <pc:docMk/>
            <pc:sldMk cId="74310643" sldId="259"/>
            <ac:spMk id="2" creationId="{7A3ED9BE-3414-B981-8BEB-73C714AC8716}"/>
          </ac:spMkLst>
        </pc:spChg>
        <pc:spChg chg="mod">
          <ac:chgData name="GOWTHAM S" userId="de2aa924bbb1a0ca" providerId="LiveId" clId="{3C0D5CD8-B511-43B5-81A3-BEB7BC6E0054}" dt="2023-09-29T10:26:46.200" v="25" actId="255"/>
          <ac:spMkLst>
            <pc:docMk/>
            <pc:sldMk cId="74310643" sldId="259"/>
            <ac:spMk id="3" creationId="{EE389BBA-3A2B-21E0-3E15-E87369699A4A}"/>
          </ac:spMkLst>
        </pc:spChg>
      </pc:sldChg>
      <pc:sldChg chg="modSp mod">
        <pc:chgData name="GOWTHAM S" userId="de2aa924bbb1a0ca" providerId="LiveId" clId="{3C0D5CD8-B511-43B5-81A3-BEB7BC6E0054}" dt="2023-09-29T10:27:48.899" v="26" actId="255"/>
        <pc:sldMkLst>
          <pc:docMk/>
          <pc:sldMk cId="2215916223" sldId="260"/>
        </pc:sldMkLst>
        <pc:spChg chg="mod">
          <ac:chgData name="GOWTHAM S" userId="de2aa924bbb1a0ca" providerId="LiveId" clId="{3C0D5CD8-B511-43B5-81A3-BEB7BC6E0054}" dt="2023-09-29T10:25:06.912" v="20"/>
          <ac:spMkLst>
            <pc:docMk/>
            <pc:sldMk cId="2215916223" sldId="260"/>
            <ac:spMk id="2" creationId="{DB558A2E-6E04-5092-CEB4-FD5C21D55ECD}"/>
          </ac:spMkLst>
        </pc:spChg>
        <pc:spChg chg="mod">
          <ac:chgData name="GOWTHAM S" userId="de2aa924bbb1a0ca" providerId="LiveId" clId="{3C0D5CD8-B511-43B5-81A3-BEB7BC6E0054}" dt="2023-09-29T10:27:48.899" v="26" actId="255"/>
          <ac:spMkLst>
            <pc:docMk/>
            <pc:sldMk cId="2215916223" sldId="260"/>
            <ac:spMk id="3" creationId="{B20AFDBA-C937-943B-E774-E33DAA446456}"/>
          </ac:spMkLst>
        </pc:spChg>
      </pc:sldChg>
      <pc:sldChg chg="modSp mod">
        <pc:chgData name="GOWTHAM S" userId="de2aa924bbb1a0ca" providerId="LiveId" clId="{3C0D5CD8-B511-43B5-81A3-BEB7BC6E0054}" dt="2023-09-29T10:28:07.031" v="27" actId="255"/>
        <pc:sldMkLst>
          <pc:docMk/>
          <pc:sldMk cId="910880088" sldId="261"/>
        </pc:sldMkLst>
        <pc:spChg chg="mod">
          <ac:chgData name="GOWTHAM S" userId="de2aa924bbb1a0ca" providerId="LiveId" clId="{3C0D5CD8-B511-43B5-81A3-BEB7BC6E0054}" dt="2023-09-29T10:25:06.912" v="20"/>
          <ac:spMkLst>
            <pc:docMk/>
            <pc:sldMk cId="910880088" sldId="261"/>
            <ac:spMk id="2" creationId="{FEFC2CCB-1614-5ED6-336A-8FAA19BDE5A8}"/>
          </ac:spMkLst>
        </pc:spChg>
        <pc:spChg chg="mod">
          <ac:chgData name="GOWTHAM S" userId="de2aa924bbb1a0ca" providerId="LiveId" clId="{3C0D5CD8-B511-43B5-81A3-BEB7BC6E0054}" dt="2023-09-29T10:28:07.031" v="27" actId="255"/>
          <ac:spMkLst>
            <pc:docMk/>
            <pc:sldMk cId="910880088" sldId="261"/>
            <ac:spMk id="3" creationId="{B8561B49-3E3A-81AE-2D42-FF28BF563494}"/>
          </ac:spMkLst>
        </pc:spChg>
      </pc:sldChg>
      <pc:sldChg chg="modSp mod">
        <pc:chgData name="GOWTHAM S" userId="de2aa924bbb1a0ca" providerId="LiveId" clId="{3C0D5CD8-B511-43B5-81A3-BEB7BC6E0054}" dt="2023-09-29T10:28:17.013" v="28" actId="255"/>
        <pc:sldMkLst>
          <pc:docMk/>
          <pc:sldMk cId="2825635209" sldId="262"/>
        </pc:sldMkLst>
        <pc:spChg chg="mod">
          <ac:chgData name="GOWTHAM S" userId="de2aa924bbb1a0ca" providerId="LiveId" clId="{3C0D5CD8-B511-43B5-81A3-BEB7BC6E0054}" dt="2023-09-29T10:25:06.912" v="20"/>
          <ac:spMkLst>
            <pc:docMk/>
            <pc:sldMk cId="2825635209" sldId="262"/>
            <ac:spMk id="2" creationId="{B26DA4CA-38F1-9D1E-121E-8B2CB6ADE044}"/>
          </ac:spMkLst>
        </pc:spChg>
        <pc:spChg chg="mod">
          <ac:chgData name="GOWTHAM S" userId="de2aa924bbb1a0ca" providerId="LiveId" clId="{3C0D5CD8-B511-43B5-81A3-BEB7BC6E0054}" dt="2023-09-29T10:28:17.013" v="28" actId="255"/>
          <ac:spMkLst>
            <pc:docMk/>
            <pc:sldMk cId="2825635209" sldId="262"/>
            <ac:spMk id="3" creationId="{B7F4620D-8001-2844-C76A-C7E5E05890F7}"/>
          </ac:spMkLst>
        </pc:spChg>
      </pc:sldChg>
      <pc:sldChg chg="modSp mod">
        <pc:chgData name="GOWTHAM S" userId="de2aa924bbb1a0ca" providerId="LiveId" clId="{3C0D5CD8-B511-43B5-81A3-BEB7BC6E0054}" dt="2023-09-29T10:28:23.474" v="29" actId="255"/>
        <pc:sldMkLst>
          <pc:docMk/>
          <pc:sldMk cId="2984083575" sldId="263"/>
        </pc:sldMkLst>
        <pc:spChg chg="mod">
          <ac:chgData name="GOWTHAM S" userId="de2aa924bbb1a0ca" providerId="LiveId" clId="{3C0D5CD8-B511-43B5-81A3-BEB7BC6E0054}" dt="2023-09-29T10:25:06.912" v="20"/>
          <ac:spMkLst>
            <pc:docMk/>
            <pc:sldMk cId="2984083575" sldId="263"/>
            <ac:spMk id="2" creationId="{F4C83762-6133-95D6-D22C-B1526FE17F0F}"/>
          </ac:spMkLst>
        </pc:spChg>
        <pc:spChg chg="mod">
          <ac:chgData name="GOWTHAM S" userId="de2aa924bbb1a0ca" providerId="LiveId" clId="{3C0D5CD8-B511-43B5-81A3-BEB7BC6E0054}" dt="2023-09-29T10:28:23.474" v="29" actId="255"/>
          <ac:spMkLst>
            <pc:docMk/>
            <pc:sldMk cId="2984083575" sldId="263"/>
            <ac:spMk id="3" creationId="{6A9F92B3-4326-9502-6C24-FF11FC226055}"/>
          </ac:spMkLst>
        </pc:spChg>
      </pc:sldChg>
      <pc:sldChg chg="modSp mod">
        <pc:chgData name="GOWTHAM S" userId="de2aa924bbb1a0ca" providerId="LiveId" clId="{3C0D5CD8-B511-43B5-81A3-BEB7BC6E0054}" dt="2023-09-29T10:30:36.336" v="39" actId="20577"/>
        <pc:sldMkLst>
          <pc:docMk/>
          <pc:sldMk cId="391019417" sldId="264"/>
        </pc:sldMkLst>
        <pc:spChg chg="mod">
          <ac:chgData name="GOWTHAM S" userId="de2aa924bbb1a0ca" providerId="LiveId" clId="{3C0D5CD8-B511-43B5-81A3-BEB7BC6E0054}" dt="2023-09-29T10:30:36.336" v="39" actId="20577"/>
          <ac:spMkLst>
            <pc:docMk/>
            <pc:sldMk cId="391019417" sldId="264"/>
            <ac:spMk id="2" creationId="{F78698ED-3019-E815-FE80-C9AEEAAFA4AD}"/>
          </ac:spMkLst>
        </pc:spChg>
        <pc:spChg chg="mod">
          <ac:chgData name="GOWTHAM S" userId="de2aa924bbb1a0ca" providerId="LiveId" clId="{3C0D5CD8-B511-43B5-81A3-BEB7BC6E0054}" dt="2023-09-29T10:28:32.988" v="30" actId="255"/>
          <ac:spMkLst>
            <pc:docMk/>
            <pc:sldMk cId="391019417" sldId="264"/>
            <ac:spMk id="3" creationId="{665C53B9-10BD-33D7-C72B-2D877AD523D0}"/>
          </ac:spMkLst>
        </pc:spChg>
      </pc:sldChg>
      <pc:sldChg chg="modSp mod">
        <pc:chgData name="GOWTHAM S" userId="de2aa924bbb1a0ca" providerId="LiveId" clId="{3C0D5CD8-B511-43B5-81A3-BEB7BC6E0054}" dt="2023-09-29T10:29:07.882" v="31" actId="255"/>
        <pc:sldMkLst>
          <pc:docMk/>
          <pc:sldMk cId="2989710585" sldId="265"/>
        </pc:sldMkLst>
        <pc:spChg chg="mod">
          <ac:chgData name="GOWTHAM S" userId="de2aa924bbb1a0ca" providerId="LiveId" clId="{3C0D5CD8-B511-43B5-81A3-BEB7BC6E0054}" dt="2023-09-29T10:25:06.912" v="20"/>
          <ac:spMkLst>
            <pc:docMk/>
            <pc:sldMk cId="2989710585" sldId="265"/>
            <ac:spMk id="2" creationId="{328E7D93-7538-3E0A-8F01-2F98EF3463E2}"/>
          </ac:spMkLst>
        </pc:spChg>
        <pc:spChg chg="mod">
          <ac:chgData name="GOWTHAM S" userId="de2aa924bbb1a0ca" providerId="LiveId" clId="{3C0D5CD8-B511-43B5-81A3-BEB7BC6E0054}" dt="2023-09-29T10:29:07.882" v="31" actId="255"/>
          <ac:spMkLst>
            <pc:docMk/>
            <pc:sldMk cId="2989710585" sldId="265"/>
            <ac:spMk id="3" creationId="{E2699D01-5681-2908-46DB-21E264D661FF}"/>
          </ac:spMkLst>
        </pc:spChg>
      </pc:sldChg>
      <pc:sldChg chg="modSp mod ord">
        <pc:chgData name="GOWTHAM S" userId="de2aa924bbb1a0ca" providerId="LiveId" clId="{3C0D5CD8-B511-43B5-81A3-BEB7BC6E0054}" dt="2023-09-29T10:29:33.887" v="34" actId="255"/>
        <pc:sldMkLst>
          <pc:docMk/>
          <pc:sldMk cId="3869031083" sldId="266"/>
        </pc:sldMkLst>
        <pc:spChg chg="mod">
          <ac:chgData name="GOWTHAM S" userId="de2aa924bbb1a0ca" providerId="LiveId" clId="{3C0D5CD8-B511-43B5-81A3-BEB7BC6E0054}" dt="2023-09-29T10:25:06.912" v="20"/>
          <ac:spMkLst>
            <pc:docMk/>
            <pc:sldMk cId="3869031083" sldId="266"/>
            <ac:spMk id="2" creationId="{298FB3A3-2779-CF5C-7307-CF1DED7CF6EF}"/>
          </ac:spMkLst>
        </pc:spChg>
        <pc:spChg chg="mod">
          <ac:chgData name="GOWTHAM S" userId="de2aa924bbb1a0ca" providerId="LiveId" clId="{3C0D5CD8-B511-43B5-81A3-BEB7BC6E0054}" dt="2023-09-29T10:29:33.887" v="34" actId="255"/>
          <ac:spMkLst>
            <pc:docMk/>
            <pc:sldMk cId="3869031083" sldId="266"/>
            <ac:spMk id="3" creationId="{E284FFB1-3069-90F5-0B1D-EBB46C958FEB}"/>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1860B81-E0B8-4873-89EA-8C278DE4A43F}" type="datetimeFigureOut">
              <a:rPr lang="en-IN" smtClean="0"/>
              <a:t>29-09-2023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EB85C423-ABCB-473E-ACFF-B10B76CA292E}" type="slidenum">
              <a:rPr lang="en-IN" smtClean="0"/>
              <a:t>‹#›</a:t>
            </a:fld>
            <a:endParaRPr lang="en-IN"/>
          </a:p>
        </p:txBody>
      </p:sp>
    </p:spTree>
    <p:extLst>
      <p:ext uri="{BB962C8B-B14F-4D97-AF65-F5344CB8AC3E}">
        <p14:creationId xmlns:p14="http://schemas.microsoft.com/office/powerpoint/2010/main" val="1080478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860B81-E0B8-4873-89EA-8C278DE4A43F}" type="datetimeFigureOut">
              <a:rPr lang="en-IN" smtClean="0"/>
              <a:t>29-09-2023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85C423-ABCB-473E-ACFF-B10B76CA292E}" type="slidenum">
              <a:rPr lang="en-IN" smtClean="0"/>
              <a:t>‹#›</a:t>
            </a:fld>
            <a:endParaRPr lang="en-IN"/>
          </a:p>
        </p:txBody>
      </p:sp>
    </p:spTree>
    <p:extLst>
      <p:ext uri="{BB962C8B-B14F-4D97-AF65-F5344CB8AC3E}">
        <p14:creationId xmlns:p14="http://schemas.microsoft.com/office/powerpoint/2010/main" val="2472382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1860B81-E0B8-4873-89EA-8C278DE4A43F}" type="datetimeFigureOut">
              <a:rPr lang="en-IN" smtClean="0"/>
              <a:t>29-09-2023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B85C423-ABCB-473E-ACFF-B10B76CA292E}" type="slidenum">
              <a:rPr lang="en-IN" smtClean="0"/>
              <a:t>‹#›</a:t>
            </a:fld>
            <a:endParaRPr lang="en-IN"/>
          </a:p>
        </p:txBody>
      </p:sp>
    </p:spTree>
    <p:extLst>
      <p:ext uri="{BB962C8B-B14F-4D97-AF65-F5344CB8AC3E}">
        <p14:creationId xmlns:p14="http://schemas.microsoft.com/office/powerpoint/2010/main" val="3833831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1860B81-E0B8-4873-89EA-8C278DE4A43F}" type="datetimeFigureOut">
              <a:rPr lang="en-IN" smtClean="0"/>
              <a:t>29-09-2023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B85C423-ABCB-473E-ACFF-B10B76CA292E}"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30824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1860B81-E0B8-4873-89EA-8C278DE4A43F}" type="datetimeFigureOut">
              <a:rPr lang="en-IN" smtClean="0"/>
              <a:t>29-09-2023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B85C423-ABCB-473E-ACFF-B10B76CA292E}" type="slidenum">
              <a:rPr lang="en-IN" smtClean="0"/>
              <a:t>‹#›</a:t>
            </a:fld>
            <a:endParaRPr lang="en-IN"/>
          </a:p>
        </p:txBody>
      </p:sp>
    </p:spTree>
    <p:extLst>
      <p:ext uri="{BB962C8B-B14F-4D97-AF65-F5344CB8AC3E}">
        <p14:creationId xmlns:p14="http://schemas.microsoft.com/office/powerpoint/2010/main" val="3371763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1860B81-E0B8-4873-89EA-8C278DE4A43F}" type="datetimeFigureOut">
              <a:rPr lang="en-IN" smtClean="0"/>
              <a:t>29-09-2023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85C423-ABCB-473E-ACFF-B10B76CA292E}" type="slidenum">
              <a:rPr lang="en-IN" smtClean="0"/>
              <a:t>‹#›</a:t>
            </a:fld>
            <a:endParaRPr lang="en-IN"/>
          </a:p>
        </p:txBody>
      </p:sp>
    </p:spTree>
    <p:extLst>
      <p:ext uri="{BB962C8B-B14F-4D97-AF65-F5344CB8AC3E}">
        <p14:creationId xmlns:p14="http://schemas.microsoft.com/office/powerpoint/2010/main" val="22739899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1860B81-E0B8-4873-89EA-8C278DE4A43F}" type="datetimeFigureOut">
              <a:rPr lang="en-IN" smtClean="0"/>
              <a:t>29-09-2023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85C423-ABCB-473E-ACFF-B10B76CA292E}" type="slidenum">
              <a:rPr lang="en-IN" smtClean="0"/>
              <a:t>‹#›</a:t>
            </a:fld>
            <a:endParaRPr lang="en-IN"/>
          </a:p>
        </p:txBody>
      </p:sp>
    </p:spTree>
    <p:extLst>
      <p:ext uri="{BB962C8B-B14F-4D97-AF65-F5344CB8AC3E}">
        <p14:creationId xmlns:p14="http://schemas.microsoft.com/office/powerpoint/2010/main" val="2651619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860B81-E0B8-4873-89EA-8C278DE4A43F}"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85C423-ABCB-473E-ACFF-B10B76CA292E}" type="slidenum">
              <a:rPr lang="en-IN" smtClean="0"/>
              <a:t>‹#›</a:t>
            </a:fld>
            <a:endParaRPr lang="en-IN"/>
          </a:p>
        </p:txBody>
      </p:sp>
    </p:spTree>
    <p:extLst>
      <p:ext uri="{BB962C8B-B14F-4D97-AF65-F5344CB8AC3E}">
        <p14:creationId xmlns:p14="http://schemas.microsoft.com/office/powerpoint/2010/main" val="436731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1860B81-E0B8-4873-89EA-8C278DE4A43F}" type="datetimeFigureOut">
              <a:rPr lang="en-IN" smtClean="0"/>
              <a:t>29-09-2023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EB85C423-ABCB-473E-ACFF-B10B76CA292E}" type="slidenum">
              <a:rPr lang="en-IN" smtClean="0"/>
              <a:t>‹#›</a:t>
            </a:fld>
            <a:endParaRPr lang="en-IN"/>
          </a:p>
        </p:txBody>
      </p:sp>
    </p:spTree>
    <p:extLst>
      <p:ext uri="{BB962C8B-B14F-4D97-AF65-F5344CB8AC3E}">
        <p14:creationId xmlns:p14="http://schemas.microsoft.com/office/powerpoint/2010/main" val="3056283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860B81-E0B8-4873-89EA-8C278DE4A43F}"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85C423-ABCB-473E-ACFF-B10B76CA292E}" type="slidenum">
              <a:rPr lang="en-IN" smtClean="0"/>
              <a:t>‹#›</a:t>
            </a:fld>
            <a:endParaRPr lang="en-IN"/>
          </a:p>
        </p:txBody>
      </p:sp>
    </p:spTree>
    <p:extLst>
      <p:ext uri="{BB962C8B-B14F-4D97-AF65-F5344CB8AC3E}">
        <p14:creationId xmlns:p14="http://schemas.microsoft.com/office/powerpoint/2010/main" val="281169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1860B81-E0B8-4873-89EA-8C278DE4A43F}" type="datetimeFigureOut">
              <a:rPr lang="en-IN" smtClean="0"/>
              <a:t>29-09-2023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EB85C423-ABCB-473E-ACFF-B10B76CA292E}" type="slidenum">
              <a:rPr lang="en-IN" smtClean="0"/>
              <a:t>‹#›</a:t>
            </a:fld>
            <a:endParaRPr lang="en-IN"/>
          </a:p>
        </p:txBody>
      </p:sp>
    </p:spTree>
    <p:extLst>
      <p:ext uri="{BB962C8B-B14F-4D97-AF65-F5344CB8AC3E}">
        <p14:creationId xmlns:p14="http://schemas.microsoft.com/office/powerpoint/2010/main" val="3616515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860B81-E0B8-4873-89EA-8C278DE4A43F}" type="datetimeFigureOut">
              <a:rPr lang="en-IN" smtClean="0"/>
              <a:t>29-09-2023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85C423-ABCB-473E-ACFF-B10B76CA292E}" type="slidenum">
              <a:rPr lang="en-IN" smtClean="0"/>
              <a:t>‹#›</a:t>
            </a:fld>
            <a:endParaRPr lang="en-IN"/>
          </a:p>
        </p:txBody>
      </p:sp>
    </p:spTree>
    <p:extLst>
      <p:ext uri="{BB962C8B-B14F-4D97-AF65-F5344CB8AC3E}">
        <p14:creationId xmlns:p14="http://schemas.microsoft.com/office/powerpoint/2010/main" val="574918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860B81-E0B8-4873-89EA-8C278DE4A43F}" type="datetimeFigureOut">
              <a:rPr lang="en-IN" smtClean="0"/>
              <a:t>29-09-2023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85C423-ABCB-473E-ACFF-B10B76CA292E}" type="slidenum">
              <a:rPr lang="en-IN" smtClean="0"/>
              <a:t>‹#›</a:t>
            </a:fld>
            <a:endParaRPr lang="en-IN"/>
          </a:p>
        </p:txBody>
      </p:sp>
    </p:spTree>
    <p:extLst>
      <p:ext uri="{BB962C8B-B14F-4D97-AF65-F5344CB8AC3E}">
        <p14:creationId xmlns:p14="http://schemas.microsoft.com/office/powerpoint/2010/main" val="3377233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860B81-E0B8-4873-89EA-8C278DE4A43F}" type="datetimeFigureOut">
              <a:rPr lang="en-IN" smtClean="0"/>
              <a:t>29-09-2023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85C423-ABCB-473E-ACFF-B10B76CA292E}" type="slidenum">
              <a:rPr lang="en-IN" smtClean="0"/>
              <a:t>‹#›</a:t>
            </a:fld>
            <a:endParaRPr lang="en-IN"/>
          </a:p>
        </p:txBody>
      </p:sp>
    </p:spTree>
    <p:extLst>
      <p:ext uri="{BB962C8B-B14F-4D97-AF65-F5344CB8AC3E}">
        <p14:creationId xmlns:p14="http://schemas.microsoft.com/office/powerpoint/2010/main" val="3713208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860B81-E0B8-4873-89EA-8C278DE4A43F}" type="datetimeFigureOut">
              <a:rPr lang="en-IN" smtClean="0"/>
              <a:t>29-09-2023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85C423-ABCB-473E-ACFF-B10B76CA292E}" type="slidenum">
              <a:rPr lang="en-IN" smtClean="0"/>
              <a:t>‹#›</a:t>
            </a:fld>
            <a:endParaRPr lang="en-IN"/>
          </a:p>
        </p:txBody>
      </p:sp>
    </p:spTree>
    <p:extLst>
      <p:ext uri="{BB962C8B-B14F-4D97-AF65-F5344CB8AC3E}">
        <p14:creationId xmlns:p14="http://schemas.microsoft.com/office/powerpoint/2010/main" val="2296661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860B81-E0B8-4873-89EA-8C278DE4A43F}" type="datetimeFigureOut">
              <a:rPr lang="en-IN" smtClean="0"/>
              <a:t>29-09-2023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85C423-ABCB-473E-ACFF-B10B76CA292E}" type="slidenum">
              <a:rPr lang="en-IN" smtClean="0"/>
              <a:t>‹#›</a:t>
            </a:fld>
            <a:endParaRPr lang="en-IN"/>
          </a:p>
        </p:txBody>
      </p:sp>
    </p:spTree>
    <p:extLst>
      <p:ext uri="{BB962C8B-B14F-4D97-AF65-F5344CB8AC3E}">
        <p14:creationId xmlns:p14="http://schemas.microsoft.com/office/powerpoint/2010/main" val="1230569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860B81-E0B8-4873-89EA-8C278DE4A43F}" type="datetimeFigureOut">
              <a:rPr lang="en-IN" smtClean="0"/>
              <a:t>29-09-2023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85C423-ABCB-473E-ACFF-B10B76CA292E}" type="slidenum">
              <a:rPr lang="en-IN" smtClean="0"/>
              <a:t>‹#›</a:t>
            </a:fld>
            <a:endParaRPr lang="en-IN"/>
          </a:p>
        </p:txBody>
      </p:sp>
    </p:spTree>
    <p:extLst>
      <p:ext uri="{BB962C8B-B14F-4D97-AF65-F5344CB8AC3E}">
        <p14:creationId xmlns:p14="http://schemas.microsoft.com/office/powerpoint/2010/main" val="523883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1860B81-E0B8-4873-89EA-8C278DE4A43F}" type="datetimeFigureOut">
              <a:rPr lang="en-IN" smtClean="0"/>
              <a:t>29-09-2023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B85C423-ABCB-473E-ACFF-B10B76CA292E}" type="slidenum">
              <a:rPr lang="en-IN" smtClean="0"/>
              <a:t>‹#›</a:t>
            </a:fld>
            <a:endParaRPr lang="en-IN"/>
          </a:p>
        </p:txBody>
      </p:sp>
    </p:spTree>
    <p:extLst>
      <p:ext uri="{BB962C8B-B14F-4D97-AF65-F5344CB8AC3E}">
        <p14:creationId xmlns:p14="http://schemas.microsoft.com/office/powerpoint/2010/main" val="4277066112"/>
      </p:ext>
    </p:extLst>
  </p:cSld>
  <p:clrMap bg1="lt1" tx1="dk1" bg2="lt2" tx2="dk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4" r:id="rId7"/>
    <p:sldLayoutId id="2147484085" r:id="rId8"/>
    <p:sldLayoutId id="2147484086" r:id="rId9"/>
    <p:sldLayoutId id="2147484087" r:id="rId10"/>
    <p:sldLayoutId id="2147484088" r:id="rId11"/>
    <p:sldLayoutId id="2147484089" r:id="rId12"/>
    <p:sldLayoutId id="2147484090" r:id="rId13"/>
    <p:sldLayoutId id="2147484091" r:id="rId14"/>
    <p:sldLayoutId id="2147484092" r:id="rId15"/>
    <p:sldLayoutId id="2147484093" r:id="rId16"/>
    <p:sldLayoutId id="214748409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C44D2-99D1-A1CD-57CA-F2935F62761F}"/>
              </a:ext>
            </a:extLst>
          </p:cNvPr>
          <p:cNvSpPr>
            <a:spLocks noGrp="1"/>
          </p:cNvSpPr>
          <p:nvPr>
            <p:ph type="ctrTitle"/>
          </p:nvPr>
        </p:nvSpPr>
        <p:spPr>
          <a:xfrm>
            <a:off x="1597843" y="2001368"/>
            <a:ext cx="9448800" cy="1825096"/>
          </a:xfrm>
        </p:spPr>
        <p:txBody>
          <a:bodyPr/>
          <a:lstStyle/>
          <a:p>
            <a:r>
              <a:rPr lang="en-IN" dirty="0"/>
              <a:t>COVID-19 Vaccine </a:t>
            </a:r>
            <a:br>
              <a:rPr lang="en-IN" dirty="0"/>
            </a:br>
            <a:r>
              <a:rPr lang="en-IN" dirty="0"/>
              <a:t>Data Analysis Project</a:t>
            </a:r>
          </a:p>
        </p:txBody>
      </p:sp>
    </p:spTree>
    <p:extLst>
      <p:ext uri="{BB962C8B-B14F-4D97-AF65-F5344CB8AC3E}">
        <p14:creationId xmlns:p14="http://schemas.microsoft.com/office/powerpoint/2010/main" val="4161823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E7D93-7538-3E0A-8F01-2F98EF3463E2}"/>
              </a:ext>
            </a:extLst>
          </p:cNvPr>
          <p:cNvSpPr>
            <a:spLocks noGrp="1"/>
          </p:cNvSpPr>
          <p:nvPr>
            <p:ph type="title"/>
          </p:nvPr>
        </p:nvSpPr>
        <p:spPr/>
        <p:txBody>
          <a:bodyPr/>
          <a:lstStyle/>
          <a:p>
            <a:r>
              <a:rPr lang="en-IN" dirty="0"/>
              <a:t>INSIGHTS AND RECOMMENDATION</a:t>
            </a:r>
          </a:p>
        </p:txBody>
      </p:sp>
      <p:sp>
        <p:nvSpPr>
          <p:cNvPr id="3" name="Content Placeholder 2">
            <a:extLst>
              <a:ext uri="{FF2B5EF4-FFF2-40B4-BE49-F238E27FC236}">
                <a16:creationId xmlns:a16="http://schemas.microsoft.com/office/drawing/2014/main" id="{E2699D01-5681-2908-46DB-21E264D661FF}"/>
              </a:ext>
            </a:extLst>
          </p:cNvPr>
          <p:cNvSpPr>
            <a:spLocks noGrp="1"/>
          </p:cNvSpPr>
          <p:nvPr>
            <p:ph idx="1"/>
          </p:nvPr>
        </p:nvSpPr>
        <p:spPr/>
        <p:txBody>
          <a:bodyPr>
            <a:normAutofit/>
          </a:bodyPr>
          <a:lstStyle/>
          <a:p>
            <a:r>
              <a:rPr lang="en-US" sz="2400" dirty="0"/>
              <a:t>Based on our analysis of the data, we will identify insights and recommendations for public health policy and vaccination efforts. For example, we may find that certain groups of people are less likely to be vaccinated, or that certain vaccines are more effective than others. We can use these insights to develop strategies to improve vaccination rates and to protect public health.</a:t>
            </a:r>
          </a:p>
          <a:p>
            <a:r>
              <a:rPr lang="en-US" sz="2400" dirty="0"/>
              <a:t>Summarize the key insights and findings you've obtained from your analysis. Based on these insights, provide recommendations or suggestions related to COVID-19 vaccines.</a:t>
            </a:r>
            <a:endParaRPr lang="en-IN" sz="2400" dirty="0"/>
          </a:p>
        </p:txBody>
      </p:sp>
    </p:spTree>
    <p:extLst>
      <p:ext uri="{BB962C8B-B14F-4D97-AF65-F5344CB8AC3E}">
        <p14:creationId xmlns:p14="http://schemas.microsoft.com/office/powerpoint/2010/main" val="2989710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FB3A3-2779-CF5C-7307-CF1DED7CF6E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E284FFB1-3069-90F5-0B1D-EBB46C958FEB}"/>
              </a:ext>
            </a:extLst>
          </p:cNvPr>
          <p:cNvSpPr>
            <a:spLocks noGrp="1"/>
          </p:cNvSpPr>
          <p:nvPr>
            <p:ph idx="1"/>
          </p:nvPr>
        </p:nvSpPr>
        <p:spPr/>
        <p:txBody>
          <a:bodyPr>
            <a:normAutofit/>
          </a:bodyPr>
          <a:lstStyle/>
          <a:p>
            <a:r>
              <a:rPr lang="en-US" sz="2400" dirty="0"/>
              <a:t>Sum up the entire project, emphasizing the significance of your findings and their implications for vaccine distribution, public health, or related areas</a:t>
            </a:r>
            <a:r>
              <a:rPr lang="en-IN" sz="2400" dirty="0"/>
              <a:t> </a:t>
            </a:r>
            <a:r>
              <a:rPr lang="en-US" sz="2400" dirty="0"/>
              <a:t>Each section should be clear and concise, with a logical flow from one to the next. Remember to use data analysis tools and statistical methods that are appropriate for your objectives and dataset.</a:t>
            </a:r>
          </a:p>
        </p:txBody>
      </p:sp>
    </p:spTree>
    <p:extLst>
      <p:ext uri="{BB962C8B-B14F-4D97-AF65-F5344CB8AC3E}">
        <p14:creationId xmlns:p14="http://schemas.microsoft.com/office/powerpoint/2010/main" val="3869031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5D2F1-9DBE-7E98-1E09-50CFF7E96E1C}"/>
              </a:ext>
            </a:extLst>
          </p:cNvPr>
          <p:cNvSpPr>
            <a:spLocks noGrp="1"/>
          </p:cNvSpPr>
          <p:nvPr>
            <p:ph type="title"/>
          </p:nvPr>
        </p:nvSpPr>
        <p:spPr>
          <a:xfrm>
            <a:off x="677334" y="609599"/>
            <a:ext cx="8596668" cy="3739763"/>
          </a:xfrm>
        </p:spPr>
        <p:txBody>
          <a:bodyPr>
            <a:normAutofit fontScale="90000"/>
          </a:bodyPr>
          <a:lstStyle/>
          <a:p>
            <a:r>
              <a:rPr lang="en-IN" dirty="0"/>
              <a:t>						                                                      																																																										</a:t>
            </a:r>
            <a:r>
              <a:rPr lang="en-IN" sz="7200" dirty="0"/>
              <a:t>	</a:t>
            </a:r>
            <a:r>
              <a:rPr lang="en-IN" sz="7200" dirty="0">
                <a:solidFill>
                  <a:schemeClr val="accent6">
                    <a:lumMod val="40000"/>
                    <a:lumOff val="60000"/>
                  </a:schemeClr>
                </a:solidFill>
              </a:rPr>
              <a:t>THANK YOU</a:t>
            </a:r>
            <a:br>
              <a:rPr lang="en-IN" dirty="0"/>
            </a:br>
            <a:endParaRPr lang="en-IN" dirty="0"/>
          </a:p>
        </p:txBody>
      </p:sp>
    </p:spTree>
    <p:extLst>
      <p:ext uri="{BB962C8B-B14F-4D97-AF65-F5344CB8AC3E}">
        <p14:creationId xmlns:p14="http://schemas.microsoft.com/office/powerpoint/2010/main" val="3360803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8B047-47E5-1106-F0FF-19E14F3D635F}"/>
              </a:ext>
            </a:extLst>
          </p:cNvPr>
          <p:cNvSpPr>
            <a:spLocks noGrp="1"/>
          </p:cNvSpPr>
          <p:nvPr>
            <p:ph type="title"/>
          </p:nvPr>
        </p:nvSpPr>
        <p:spPr/>
        <p:txBody>
          <a:bodyPr/>
          <a:lstStyle/>
          <a:p>
            <a:r>
              <a:rPr lang="en-IN" dirty="0" err="1"/>
              <a:t>Abstarction</a:t>
            </a:r>
            <a:endParaRPr lang="en-IN" dirty="0"/>
          </a:p>
        </p:txBody>
      </p:sp>
      <p:sp>
        <p:nvSpPr>
          <p:cNvPr id="3" name="Content Placeholder 2">
            <a:extLst>
              <a:ext uri="{FF2B5EF4-FFF2-40B4-BE49-F238E27FC236}">
                <a16:creationId xmlns:a16="http://schemas.microsoft.com/office/drawing/2014/main" id="{CBEF3E5D-01CC-E173-2343-6BB3640C74E9}"/>
              </a:ext>
            </a:extLst>
          </p:cNvPr>
          <p:cNvSpPr>
            <a:spLocks noGrp="1"/>
          </p:cNvSpPr>
          <p:nvPr>
            <p:ph idx="1"/>
          </p:nvPr>
        </p:nvSpPr>
        <p:spPr/>
        <p:txBody>
          <a:bodyPr>
            <a:normAutofit/>
          </a:bodyPr>
          <a:lstStyle/>
          <a:p>
            <a:r>
              <a:rPr lang="en-US" sz="2400" dirty="0"/>
              <a:t>This project aims to analyze COVID-19 vaccine data to identify trends, patterns, and insights that can inform public health policy and vaccination efforts. The project will use a design thinking approach to identify the most important questions to answer and to develop creative and innovative solutions.</a:t>
            </a:r>
            <a:endParaRPr lang="en-IN" sz="2400" dirty="0"/>
          </a:p>
        </p:txBody>
      </p:sp>
    </p:spTree>
    <p:extLst>
      <p:ext uri="{BB962C8B-B14F-4D97-AF65-F5344CB8AC3E}">
        <p14:creationId xmlns:p14="http://schemas.microsoft.com/office/powerpoint/2010/main" val="1832891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968F5-F8DA-AA2B-195C-8820102388F5}"/>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5B20D45E-D548-8122-2055-F0EFEB43A9F7}"/>
              </a:ext>
            </a:extLst>
          </p:cNvPr>
          <p:cNvSpPr>
            <a:spLocks noGrp="1"/>
          </p:cNvSpPr>
          <p:nvPr>
            <p:ph idx="1"/>
          </p:nvPr>
        </p:nvSpPr>
        <p:spPr/>
        <p:txBody>
          <a:bodyPr>
            <a:normAutofit/>
          </a:bodyPr>
          <a:lstStyle/>
          <a:p>
            <a:r>
              <a:rPr lang="en-US" sz="2400" dirty="0"/>
              <a:t>The specific objectives of this project are </a:t>
            </a:r>
            <a:r>
              <a:rPr lang="en-US" sz="2400" dirty="0" err="1"/>
              <a:t>to:Identify</a:t>
            </a:r>
            <a:r>
              <a:rPr lang="en-US" sz="2400" dirty="0"/>
              <a:t> the most important questions to answer about COVID-19 vaccine </a:t>
            </a:r>
            <a:r>
              <a:rPr lang="en-US" sz="2400" dirty="0" err="1"/>
              <a:t>data.Collect</a:t>
            </a:r>
            <a:r>
              <a:rPr lang="en-US" sz="2400" dirty="0"/>
              <a:t> and process data from a variety of sources, including government agencies, public health organizations, and research institutions.</a:t>
            </a:r>
          </a:p>
          <a:p>
            <a:r>
              <a:rPr lang="en-US" sz="2400" dirty="0"/>
              <a:t>Conduct exploratory data analysis (EDA) to identify trends and patterns in the </a:t>
            </a:r>
            <a:r>
              <a:rPr lang="en-US" sz="2400" dirty="0" err="1"/>
              <a:t>data.Conduct</a:t>
            </a:r>
            <a:r>
              <a:rPr lang="en-US" sz="2400" dirty="0"/>
              <a:t> statistical data analysis to test hypotheses and draw </a:t>
            </a:r>
            <a:r>
              <a:rPr lang="en-US" sz="2400" dirty="0" err="1"/>
              <a:t>conclusions.Develop</a:t>
            </a:r>
            <a:r>
              <a:rPr lang="en-US" sz="2400" dirty="0"/>
              <a:t> visualizations to communicate the findings of the analysis to a broad </a:t>
            </a:r>
            <a:r>
              <a:rPr lang="en-US" sz="2400" dirty="0" err="1"/>
              <a:t>audience.Identify</a:t>
            </a:r>
            <a:r>
              <a:rPr lang="en-US" sz="2400" dirty="0"/>
              <a:t> insights and recommendations for public health policy and vaccination efforts.</a:t>
            </a:r>
            <a:endParaRPr lang="en-IN" sz="2400" dirty="0"/>
          </a:p>
        </p:txBody>
      </p:sp>
    </p:spTree>
    <p:extLst>
      <p:ext uri="{BB962C8B-B14F-4D97-AF65-F5344CB8AC3E}">
        <p14:creationId xmlns:p14="http://schemas.microsoft.com/office/powerpoint/2010/main" val="2858266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ED9BE-3414-B981-8BEB-73C714AC8716}"/>
              </a:ext>
            </a:extLst>
          </p:cNvPr>
          <p:cNvSpPr>
            <a:spLocks noGrp="1"/>
          </p:cNvSpPr>
          <p:nvPr>
            <p:ph type="title"/>
          </p:nvPr>
        </p:nvSpPr>
        <p:spPr/>
        <p:txBody>
          <a:bodyPr/>
          <a:lstStyle/>
          <a:p>
            <a:r>
              <a:rPr lang="en-IN" dirty="0"/>
              <a:t>DESIGN THINKING</a:t>
            </a:r>
          </a:p>
        </p:txBody>
      </p:sp>
      <p:sp>
        <p:nvSpPr>
          <p:cNvPr id="3" name="Content Placeholder 2">
            <a:extLst>
              <a:ext uri="{FF2B5EF4-FFF2-40B4-BE49-F238E27FC236}">
                <a16:creationId xmlns:a16="http://schemas.microsoft.com/office/drawing/2014/main" id="{EE389BBA-3A2B-21E0-3E15-E87369699A4A}"/>
              </a:ext>
            </a:extLst>
          </p:cNvPr>
          <p:cNvSpPr>
            <a:spLocks noGrp="1"/>
          </p:cNvSpPr>
          <p:nvPr>
            <p:ph idx="1"/>
          </p:nvPr>
        </p:nvSpPr>
        <p:spPr/>
        <p:txBody>
          <a:bodyPr>
            <a:normAutofit/>
          </a:bodyPr>
          <a:lstStyle/>
          <a:p>
            <a:r>
              <a:rPr lang="en-IN" sz="2400" dirty="0"/>
              <a:t>Data collection</a:t>
            </a:r>
          </a:p>
          <a:p>
            <a:r>
              <a:rPr lang="en-US" sz="2400" dirty="0"/>
              <a:t>Data preprocessing</a:t>
            </a:r>
          </a:p>
          <a:p>
            <a:r>
              <a:rPr lang="en-US" sz="2400" dirty="0"/>
              <a:t>Exploratory data Analysis</a:t>
            </a:r>
          </a:p>
          <a:p>
            <a:r>
              <a:rPr lang="en-US" sz="2400" dirty="0"/>
              <a:t>Statistical data analysis</a:t>
            </a:r>
          </a:p>
          <a:p>
            <a:r>
              <a:rPr lang="en-US" sz="2400" dirty="0"/>
              <a:t>Visualization</a:t>
            </a:r>
          </a:p>
          <a:p>
            <a:r>
              <a:rPr lang="en-US" sz="2400" dirty="0"/>
              <a:t>Insights and  recommendation</a:t>
            </a:r>
            <a:endParaRPr lang="en-IN" sz="2400" dirty="0"/>
          </a:p>
        </p:txBody>
      </p:sp>
    </p:spTree>
    <p:extLst>
      <p:ext uri="{BB962C8B-B14F-4D97-AF65-F5344CB8AC3E}">
        <p14:creationId xmlns:p14="http://schemas.microsoft.com/office/powerpoint/2010/main" val="74310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58A2E-6E04-5092-CEB4-FD5C21D55ECD}"/>
              </a:ext>
            </a:extLst>
          </p:cNvPr>
          <p:cNvSpPr>
            <a:spLocks noGrp="1"/>
          </p:cNvSpPr>
          <p:nvPr>
            <p:ph type="title"/>
          </p:nvPr>
        </p:nvSpPr>
        <p:spPr/>
        <p:txBody>
          <a:bodyPr/>
          <a:lstStyle/>
          <a:p>
            <a:r>
              <a:rPr lang="en-IN" dirty="0"/>
              <a:t>DATA COLLECTION</a:t>
            </a:r>
          </a:p>
        </p:txBody>
      </p:sp>
      <p:sp>
        <p:nvSpPr>
          <p:cNvPr id="3" name="Content Placeholder 2">
            <a:extLst>
              <a:ext uri="{FF2B5EF4-FFF2-40B4-BE49-F238E27FC236}">
                <a16:creationId xmlns:a16="http://schemas.microsoft.com/office/drawing/2014/main" id="{B20AFDBA-C937-943B-E774-E33DAA446456}"/>
              </a:ext>
            </a:extLst>
          </p:cNvPr>
          <p:cNvSpPr>
            <a:spLocks noGrp="1"/>
          </p:cNvSpPr>
          <p:nvPr>
            <p:ph idx="1"/>
          </p:nvPr>
        </p:nvSpPr>
        <p:spPr/>
        <p:txBody>
          <a:bodyPr>
            <a:normAutofit/>
          </a:bodyPr>
          <a:lstStyle/>
          <a:p>
            <a:r>
              <a:rPr lang="en-US" sz="2400" dirty="0"/>
              <a:t>We will collect data from a variety of sources, </a:t>
            </a:r>
            <a:r>
              <a:rPr lang="en-US" sz="2400" dirty="0" err="1"/>
              <a:t>including:Government</a:t>
            </a:r>
            <a:r>
              <a:rPr lang="en-US" sz="2400" dirty="0"/>
              <a:t> agencies, such as the World Health Organization (WHO) and the Centers for Disease Control and Prevention (CDC)Public health organizations, such as the Johns Hopkins Coronavirus Resource </a:t>
            </a:r>
            <a:r>
              <a:rPr lang="en-US" sz="2400" dirty="0" err="1"/>
              <a:t>CenterResearch</a:t>
            </a:r>
            <a:r>
              <a:rPr lang="en-US" sz="2400" dirty="0"/>
              <a:t> institutions, such as the Vaccine Confidence </a:t>
            </a:r>
            <a:r>
              <a:rPr lang="en-US" sz="2400" dirty="0" err="1"/>
              <a:t>ProjectThe</a:t>
            </a:r>
            <a:r>
              <a:rPr lang="en-US" sz="2400" dirty="0"/>
              <a:t> data we collect will include information on vaccination rates, demographics, and vaccination outcomes.</a:t>
            </a:r>
            <a:endParaRPr lang="en-IN" sz="2400" dirty="0"/>
          </a:p>
        </p:txBody>
      </p:sp>
    </p:spTree>
    <p:extLst>
      <p:ext uri="{BB962C8B-B14F-4D97-AF65-F5344CB8AC3E}">
        <p14:creationId xmlns:p14="http://schemas.microsoft.com/office/powerpoint/2010/main" val="2215916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C2CCB-1614-5ED6-336A-8FAA19BDE5A8}"/>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B8561B49-3E3A-81AE-2D42-FF28BF563494}"/>
              </a:ext>
            </a:extLst>
          </p:cNvPr>
          <p:cNvSpPr>
            <a:spLocks noGrp="1"/>
          </p:cNvSpPr>
          <p:nvPr>
            <p:ph idx="1"/>
          </p:nvPr>
        </p:nvSpPr>
        <p:spPr/>
        <p:txBody>
          <a:bodyPr>
            <a:normAutofit/>
          </a:bodyPr>
          <a:lstStyle/>
          <a:p>
            <a:r>
              <a:rPr lang="en-US" sz="2400" dirty="0"/>
              <a:t>Once we have collected the data, we will need to process it to make it suitable for analysis. This may involve cleaning the data, removing duplicate records, and converting the data into a format that can be easily analyzed.</a:t>
            </a:r>
          </a:p>
          <a:p>
            <a:r>
              <a:rPr lang="en-US" sz="2400" dirty="0"/>
              <a:t>Describe how you'll clean, preprocess, and organize the collected data to make it suitable for analysis. This might involve handling missing values, standardizing data formats, etc.</a:t>
            </a:r>
            <a:endParaRPr lang="en-IN" sz="2400" dirty="0"/>
          </a:p>
        </p:txBody>
      </p:sp>
    </p:spTree>
    <p:extLst>
      <p:ext uri="{BB962C8B-B14F-4D97-AF65-F5344CB8AC3E}">
        <p14:creationId xmlns:p14="http://schemas.microsoft.com/office/powerpoint/2010/main" val="910880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DA4CA-38F1-9D1E-121E-8B2CB6ADE044}"/>
              </a:ext>
            </a:extLst>
          </p:cNvPr>
          <p:cNvSpPr>
            <a:spLocks noGrp="1"/>
          </p:cNvSpPr>
          <p:nvPr>
            <p:ph type="title"/>
          </p:nvPr>
        </p:nvSpPr>
        <p:spPr/>
        <p:txBody>
          <a:bodyPr/>
          <a:lstStyle/>
          <a:p>
            <a:r>
              <a:rPr lang="en-IN" dirty="0"/>
              <a:t>EXPLORATORY DATA ANALYSIS (EDA)</a:t>
            </a:r>
          </a:p>
        </p:txBody>
      </p:sp>
      <p:sp>
        <p:nvSpPr>
          <p:cNvPr id="3" name="Content Placeholder 2">
            <a:extLst>
              <a:ext uri="{FF2B5EF4-FFF2-40B4-BE49-F238E27FC236}">
                <a16:creationId xmlns:a16="http://schemas.microsoft.com/office/drawing/2014/main" id="{B7F4620D-8001-2844-C76A-C7E5E05890F7}"/>
              </a:ext>
            </a:extLst>
          </p:cNvPr>
          <p:cNvSpPr>
            <a:spLocks noGrp="1"/>
          </p:cNvSpPr>
          <p:nvPr>
            <p:ph idx="1"/>
          </p:nvPr>
        </p:nvSpPr>
        <p:spPr/>
        <p:txBody>
          <a:bodyPr>
            <a:normAutofit/>
          </a:bodyPr>
          <a:lstStyle/>
          <a:p>
            <a:r>
              <a:rPr lang="en-US" sz="2400" dirty="0"/>
              <a:t>EDA is a process of summarizing and visualizing data to identify trends and patterns. We will use EDA to explore the COVID-19 vaccine data and to identify any interesting findings.</a:t>
            </a:r>
          </a:p>
          <a:p>
            <a:r>
              <a:rPr lang="en-US" sz="2400" dirty="0"/>
              <a:t>Discuss the techniques and tools you'll use to explore the dataset initially. EDA helps in understanding the data's structure, patterns, and potential outliers.</a:t>
            </a:r>
            <a:endParaRPr lang="en-IN" sz="2400" dirty="0"/>
          </a:p>
        </p:txBody>
      </p:sp>
    </p:spTree>
    <p:extLst>
      <p:ext uri="{BB962C8B-B14F-4D97-AF65-F5344CB8AC3E}">
        <p14:creationId xmlns:p14="http://schemas.microsoft.com/office/powerpoint/2010/main" val="2825635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83762-6133-95D6-D22C-B1526FE17F0F}"/>
              </a:ext>
            </a:extLst>
          </p:cNvPr>
          <p:cNvSpPr>
            <a:spLocks noGrp="1"/>
          </p:cNvSpPr>
          <p:nvPr>
            <p:ph type="title"/>
          </p:nvPr>
        </p:nvSpPr>
        <p:spPr/>
        <p:txBody>
          <a:bodyPr/>
          <a:lstStyle/>
          <a:p>
            <a:r>
              <a:rPr lang="en-IN" dirty="0"/>
              <a:t>STATISTICAL ANALYSIS</a:t>
            </a:r>
          </a:p>
        </p:txBody>
      </p:sp>
      <p:sp>
        <p:nvSpPr>
          <p:cNvPr id="3" name="Content Placeholder 2">
            <a:extLst>
              <a:ext uri="{FF2B5EF4-FFF2-40B4-BE49-F238E27FC236}">
                <a16:creationId xmlns:a16="http://schemas.microsoft.com/office/drawing/2014/main" id="{6A9F92B3-4326-9502-6C24-FF11FC226055}"/>
              </a:ext>
            </a:extLst>
          </p:cNvPr>
          <p:cNvSpPr>
            <a:spLocks noGrp="1"/>
          </p:cNvSpPr>
          <p:nvPr>
            <p:ph idx="1"/>
          </p:nvPr>
        </p:nvSpPr>
        <p:spPr/>
        <p:txBody>
          <a:bodyPr>
            <a:normAutofit/>
          </a:bodyPr>
          <a:lstStyle/>
          <a:p>
            <a:r>
              <a:rPr lang="en-US" sz="2400" dirty="0"/>
              <a:t>We will use statistical data analysis to test hypotheses and draw conclusions about the data. For example, we may want to test whether there is a relationship between vaccination rates and the incidence of COVID-19 cases.</a:t>
            </a:r>
          </a:p>
          <a:p>
            <a:r>
              <a:rPr lang="en-US" sz="2400" dirty="0"/>
              <a:t>Explain the statistical methods and models you'll employ to answer your research questions or derive meaningful insights from the data.</a:t>
            </a:r>
            <a:endParaRPr lang="en-IN" sz="2400" dirty="0"/>
          </a:p>
        </p:txBody>
      </p:sp>
    </p:spTree>
    <p:extLst>
      <p:ext uri="{BB962C8B-B14F-4D97-AF65-F5344CB8AC3E}">
        <p14:creationId xmlns:p14="http://schemas.microsoft.com/office/powerpoint/2010/main" val="2984083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698ED-3019-E815-FE80-C9AEEAAFA4AD}"/>
              </a:ext>
            </a:extLst>
          </p:cNvPr>
          <p:cNvSpPr>
            <a:spLocks noGrp="1"/>
          </p:cNvSpPr>
          <p:nvPr>
            <p:ph type="title"/>
          </p:nvPr>
        </p:nvSpPr>
        <p:spPr/>
        <p:txBody>
          <a:bodyPr/>
          <a:lstStyle/>
          <a:p>
            <a:r>
              <a:rPr lang="en-IN"/>
              <a:t>VISUALIZATION</a:t>
            </a:r>
            <a:endParaRPr lang="en-IN" dirty="0"/>
          </a:p>
        </p:txBody>
      </p:sp>
      <p:sp>
        <p:nvSpPr>
          <p:cNvPr id="3" name="Content Placeholder 2">
            <a:extLst>
              <a:ext uri="{FF2B5EF4-FFF2-40B4-BE49-F238E27FC236}">
                <a16:creationId xmlns:a16="http://schemas.microsoft.com/office/drawing/2014/main" id="{665C53B9-10BD-33D7-C72B-2D877AD523D0}"/>
              </a:ext>
            </a:extLst>
          </p:cNvPr>
          <p:cNvSpPr>
            <a:spLocks noGrp="1"/>
          </p:cNvSpPr>
          <p:nvPr>
            <p:ph idx="1"/>
          </p:nvPr>
        </p:nvSpPr>
        <p:spPr/>
        <p:txBody>
          <a:bodyPr>
            <a:normAutofit/>
          </a:bodyPr>
          <a:lstStyle/>
          <a:p>
            <a:r>
              <a:rPr lang="en-US" sz="2400" dirty="0"/>
              <a:t>We will use visualization to communicate the findings of our analysis to a broad audience. Visualizations can help to make complex data more understandable and can be used to identify trends and patterns that may not be obvious from looking at the raw data.</a:t>
            </a:r>
          </a:p>
          <a:p>
            <a:r>
              <a:rPr lang="en-US" sz="2400" dirty="0"/>
              <a:t>Discuss the types of visualizations (e.g., charts, graphs, maps) you'll use to present your findings. Visuals can make complex data more understandable.</a:t>
            </a:r>
            <a:endParaRPr lang="en-IN" sz="2400" dirty="0"/>
          </a:p>
        </p:txBody>
      </p:sp>
    </p:spTree>
    <p:extLst>
      <p:ext uri="{BB962C8B-B14F-4D97-AF65-F5344CB8AC3E}">
        <p14:creationId xmlns:p14="http://schemas.microsoft.com/office/powerpoint/2010/main" val="39101941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152</TotalTime>
  <Words>754</Words>
  <Application>Microsoft Office PowerPoint</Application>
  <PresentationFormat>Widescreen</PresentationFormat>
  <Paragraphs>33</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Century Gothic</vt:lpstr>
      <vt:lpstr>Vapor Trail</vt:lpstr>
      <vt:lpstr>COVID-19 Vaccine  Data Analysis Project</vt:lpstr>
      <vt:lpstr>Abstarction</vt:lpstr>
      <vt:lpstr>Objectives</vt:lpstr>
      <vt:lpstr>DESIGN THINKING</vt:lpstr>
      <vt:lpstr>DATA COLLECTION</vt:lpstr>
      <vt:lpstr>DATA PREPROCESSING</vt:lpstr>
      <vt:lpstr>EXPLORATORY DATA ANALYSIS (EDA)</vt:lpstr>
      <vt:lpstr>STATISTICAL ANALYSIS</vt:lpstr>
      <vt:lpstr>VISUALIZATION</vt:lpstr>
      <vt:lpstr>INSIGHTS AND RECOMMENDATION</vt:lpstr>
      <vt:lpstr>CONCLUSION</vt:lpstr>
      <vt:lpstr>                                                                                                                       THANK YOU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Vaccine  Data Analysis Project</dc:title>
  <dc:creator>GOWTHAM S</dc:creator>
  <cp:lastModifiedBy>GOWTHAM S</cp:lastModifiedBy>
  <cp:revision>1</cp:revision>
  <dcterms:created xsi:type="dcterms:W3CDTF">2023-09-29T07:57:50Z</dcterms:created>
  <dcterms:modified xsi:type="dcterms:W3CDTF">2023-09-29T10:30:41Z</dcterms:modified>
</cp:coreProperties>
</file>