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5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224" y="2169003"/>
            <a:ext cx="9144000" cy="1950564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Connect – A real time Chat                   And Communication App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E7AB9-C02B-458F-9BDE-2419256B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3909" y="4680547"/>
            <a:ext cx="9144000" cy="16557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                                             </a:t>
            </a:r>
          </a:p>
          <a:p>
            <a:endParaRPr lang="en-US" dirty="0"/>
          </a:p>
          <a:p>
            <a:pPr algn="just"/>
            <a:r>
              <a:rPr lang="en-US" dirty="0"/>
              <a:t>                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</a:t>
            </a:r>
          </a:p>
          <a:p>
            <a:r>
              <a:rPr lang="en-US" sz="2200" dirty="0">
                <a:solidFill>
                  <a:schemeClr val="tx1"/>
                </a:solidFill>
              </a:rPr>
              <a:t>B.Gayathri-812022205013</a:t>
            </a:r>
            <a:r>
              <a:rPr lang="en-US" dirty="0"/>
              <a:t>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0" y="0"/>
            <a:ext cx="9144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EditText</a:t>
            </a:r>
            <a:r>
              <a:rPr lang="en-US" dirty="0"/>
              <a:t>
        </a:t>
            </a:r>
            <a:r>
              <a:rPr lang="en-US" dirty="0" err="1"/>
              <a:t>android:id</a:t>
            </a:r>
            <a:r>
              <a:rPr lang="en-US" dirty="0"/>
              <a:t>=“@+id/</a:t>
            </a:r>
            <a:r>
              <a:rPr lang="en-US" dirty="0" err="1"/>
              <a:t>messageInput</a:t>
            </a:r>
            <a:r>
              <a:rPr lang="en-US" dirty="0"/>
              <a:t>”
        </a:t>
            </a:r>
            <a:r>
              <a:rPr lang="en-US" dirty="0" err="1"/>
              <a:t>android:layout_width</a:t>
            </a:r>
            <a:r>
              <a:rPr lang="en-US" dirty="0"/>
              <a:t>=“</a:t>
            </a:r>
            <a:r>
              <a:rPr lang="en-US" dirty="0" err="1"/>
              <a:t>match_parent</a:t>
            </a:r>
            <a:r>
              <a:rPr lang="en-US" dirty="0"/>
              <a:t>”
        </a:t>
            </a:r>
            <a:r>
              <a:rPr lang="en-US" dirty="0" err="1"/>
              <a:t>android:layout_height</a:t>
            </a:r>
            <a:r>
              <a:rPr lang="en-US" dirty="0"/>
              <a:t>=“</a:t>
            </a:r>
            <a:r>
              <a:rPr lang="en-US" dirty="0" err="1"/>
              <a:t>wrap_content</a:t>
            </a:r>
            <a:r>
              <a:rPr lang="en-US" dirty="0"/>
              <a:t>”
        </a:t>
            </a:r>
            <a:r>
              <a:rPr lang="en-US" dirty="0" err="1"/>
              <a:t>android:hint</a:t>
            </a:r>
            <a:r>
              <a:rPr lang="en-US" dirty="0"/>
              <a:t>=“Type a message”
        </a:t>
            </a:r>
            <a:r>
              <a:rPr lang="en-US" dirty="0" err="1"/>
              <a:t>android:padding</a:t>
            </a:r>
            <a:r>
              <a:rPr lang="en-US" dirty="0"/>
              <a:t>=“8dp” /&gt;
    &lt;Button
        </a:t>
            </a:r>
            <a:r>
              <a:rPr lang="en-US" dirty="0" err="1"/>
              <a:t>android:id</a:t>
            </a:r>
            <a:r>
              <a:rPr lang="en-US" dirty="0"/>
              <a:t>=“@+id/</a:t>
            </a:r>
            <a:r>
              <a:rPr lang="en-US" dirty="0" err="1"/>
              <a:t>sendButton</a:t>
            </a:r>
            <a:r>
              <a:rPr lang="en-US" dirty="0"/>
              <a:t>”
        </a:t>
            </a:r>
            <a:r>
              <a:rPr lang="en-US" dirty="0" err="1"/>
              <a:t>android:layout_width</a:t>
            </a:r>
            <a:r>
              <a:rPr lang="en-US" dirty="0"/>
              <a:t>=“</a:t>
            </a:r>
            <a:r>
              <a:rPr lang="en-US" dirty="0" err="1"/>
              <a:t>wrap_content</a:t>
            </a:r>
            <a:r>
              <a:rPr lang="en-US" dirty="0"/>
              <a:t>”
        </a:t>
            </a:r>
            <a:r>
              <a:rPr lang="en-US" dirty="0" err="1"/>
              <a:t>android:layout_height</a:t>
            </a:r>
            <a:r>
              <a:rPr lang="en-US" dirty="0"/>
              <a:t>=“</a:t>
            </a:r>
            <a:r>
              <a:rPr lang="en-US" dirty="0" err="1"/>
              <a:t>wrap_content</a:t>
            </a:r>
            <a:r>
              <a:rPr lang="en-US" dirty="0"/>
              <a:t>”
        </a:t>
            </a:r>
            <a:r>
              <a:rPr lang="en-US" dirty="0" err="1"/>
              <a:t>android:text</a:t>
            </a:r>
            <a:r>
              <a:rPr lang="en-US" dirty="0"/>
              <a:t>=“Send”
        </a:t>
            </a:r>
            <a:r>
              <a:rPr lang="en-US" dirty="0" err="1"/>
              <a:t>android:layout_gravity</a:t>
            </a:r>
            <a:r>
              <a:rPr lang="en-US" dirty="0"/>
              <a:t>=“end”
        </a:t>
            </a:r>
            <a:r>
              <a:rPr lang="en-US" dirty="0" err="1"/>
              <a:t>android:padding</a:t>
            </a:r>
            <a:r>
              <a:rPr lang="en-US" dirty="0"/>
              <a:t>=“8dp”/&gt;
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0" y="0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2870-6A63-6086-DA65-820347D5F85D}"/>
              </a:ext>
            </a:extLst>
          </p:cNvPr>
          <p:cNvSpPr txBox="1"/>
          <p:nvPr/>
        </p:nvSpPr>
        <p:spPr>
          <a:xfrm>
            <a:off x="325907" y="738664"/>
            <a:ext cx="6107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09A57-4F99-4EE2-C2ED-892231EE8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3" y="1620235"/>
            <a:ext cx="8814794" cy="46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6742E4-F6A8-B8DD-3FF8-B7F6C3D3A93F}"/>
              </a:ext>
            </a:extLst>
          </p:cNvPr>
          <p:cNvSpPr txBox="1"/>
          <p:nvPr/>
        </p:nvSpPr>
        <p:spPr>
          <a:xfrm rot="10800000" flipV="1">
            <a:off x="157256" y="413249"/>
            <a:ext cx="11877487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                           Conclusion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Chat Connect has been successfully developed as a real-time communication app, aiming to provide users with seamless, instant messaging experiences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integrating advanced features like secure encryption, user-friendly interfaces, and personalized settings, the app offers an ideal platform for both casual and professional conversations.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project moves forward, the focus will be on continuous improvement, incorporating user feedback, expanding the feature set, and ensuring robust scalability to support growing user 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versions will also explore enhanced AI-driven functionalities, improved security protocols, and further platform integrations to maintain competitiveness in the evolving communication app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0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749" y="609600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19" y="1768496"/>
            <a:ext cx="105156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title “Chat Connect” suggests an application focused on enabling real-time communication, likely designed to connect users through text-based conversation.</a:t>
            </a:r>
          </a:p>
          <a:p>
            <a:pPr algn="just"/>
            <a:r>
              <a:rPr lang="en-US" dirty="0"/>
              <a:t>It implies a seamless way for people to engage with each other, whether in casual or group chat settings. </a:t>
            </a:r>
          </a:p>
          <a:p>
            <a:pPr algn="just"/>
            <a:r>
              <a:rPr lang="en-US" dirty="0"/>
              <a:t>The word “Connect” emphasizes the goal of fostering connections between individuals or communities, making it a fitting name for a chat app that facilitates interaction and communication.</a:t>
            </a:r>
          </a:p>
          <a:p>
            <a:pPr algn="just"/>
            <a:r>
              <a:rPr lang="en-US" dirty="0"/>
              <a:t>The title also conveys a modern and straightforward approach, emphasizing functionality and ease of use.</a:t>
            </a:r>
          </a:p>
          <a:p>
            <a:pPr algn="just"/>
            <a:r>
              <a:rPr lang="en-US" dirty="0"/>
              <a:t>The simplicity of the name makes it easy to remember and gives the app a broad appeal. </a:t>
            </a:r>
          </a:p>
          <a:p>
            <a:pPr algn="just"/>
            <a:r>
              <a:rPr lang="en-US" dirty="0"/>
              <a:t>It Reflects the growing importance of digital communication platforms in today’s interconnected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F2E699-E3D8-EC69-DE60-3599FF684F76}"/>
              </a:ext>
            </a:extLst>
          </p:cNvPr>
          <p:cNvSpPr txBox="1"/>
          <p:nvPr/>
        </p:nvSpPr>
        <p:spPr>
          <a:xfrm rot="10800000" flipV="1">
            <a:off x="195485" y="311556"/>
            <a:ext cx="12066074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Steps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Firebase in your Android Project
1. Go to Firebase Console: Firebase Console, and create a new project.
2. Add Firebase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theAndroid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app:
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Firebase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
In the Firebase Console:
Go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and create a new database.
Set the database rules temporarily to public for testing (don’t forget to change this for production)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MainActivity.kt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Here is the code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MainActivity.kt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set up a simple chat interface where users can send and receive messages.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XML Layout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activity_main.xml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
Create a basic layout with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message input, a Button to send the message, and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display messages.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2A862-B4C5-D8E1-61E8-2209AD4A4BFD}"/>
              </a:ext>
            </a:extLst>
          </p:cNvPr>
          <p:cNvSpPr txBox="1"/>
          <p:nvPr/>
        </p:nvSpPr>
        <p:spPr>
          <a:xfrm>
            <a:off x="139700" y="0"/>
            <a:ext cx="118592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Step 5:</a:t>
            </a:r>
          </a:p>
          <a:p>
            <a:r>
              <a:rPr lang="en-US" dirty="0"/>
              <a:t>Run the Application
1. Build and run the app on an emulator or physical device.
2. Type a message and press “Send”. The message should appear in the </a:t>
            </a:r>
            <a:r>
              <a:rPr lang="en-US" dirty="0" err="1"/>
              <a:t>TextView</a:t>
            </a:r>
            <a:r>
              <a:rPr lang="en-US" dirty="0"/>
              <a:t>, and you’ll see it stored in Firebase </a:t>
            </a:r>
            <a:r>
              <a:rPr lang="en-US" dirty="0" err="1"/>
              <a:t>Realtime</a:t>
            </a:r>
            <a:r>
              <a:rPr lang="en-US" dirty="0"/>
              <a:t> Database.</a:t>
            </a:r>
          </a:p>
          <a:p>
            <a:endParaRPr lang="en-US" dirty="0"/>
          </a:p>
          <a:p>
            <a:r>
              <a:rPr lang="en-US" b="1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Updates: The </a:t>
            </a:r>
            <a:r>
              <a:rPr lang="en-US" dirty="0" err="1"/>
              <a:t>addValueEventListener</a:t>
            </a:r>
            <a:r>
              <a:rPr lang="en-US" dirty="0"/>
              <a:t> in </a:t>
            </a:r>
            <a:r>
              <a:rPr lang="en-US" dirty="0" err="1"/>
              <a:t>MainActivity.kt</a:t>
            </a:r>
            <a:r>
              <a:rPr lang="en-US" dirty="0"/>
              <a:t> listens for changes in Firebase, so messages update in real-time.
Security Rules: For production, replace Firebase’s open rules with user-authenticated rules.
Authentication: For more advanced use, consider adding Firebase Authentication to allow users to log in and send messages under their profiles.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1181794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Program Code:</a:t>
            </a:r>
          </a:p>
          <a:p>
            <a:endParaRPr lang="en-US" b="1" dirty="0"/>
          </a:p>
          <a:p>
            <a:r>
              <a:rPr lang="en-US" dirty="0"/>
              <a:t>#Groovy</a:t>
            </a:r>
          </a:p>
          <a:p>
            <a:r>
              <a:rPr lang="en-US" dirty="0"/>
              <a:t>// Project-level </a:t>
            </a:r>
            <a:r>
              <a:rPr lang="en-US" dirty="0" err="1"/>
              <a:t>build.gradle</a:t>
            </a:r>
            <a:r>
              <a:rPr lang="en-US" dirty="0"/>
              <a:t> file
dependencies {
    </a:t>
            </a:r>
            <a:r>
              <a:rPr lang="en-US" dirty="0" err="1"/>
              <a:t>classpath</a:t>
            </a:r>
            <a:r>
              <a:rPr lang="en-US" dirty="0"/>
              <a:t> ‘com.google.gms:google-services:4.3.10’ // Firebase services
}
// App-level </a:t>
            </a:r>
            <a:r>
              <a:rPr lang="en-US" dirty="0" err="1"/>
              <a:t>build.gradle</a:t>
            </a:r>
            <a:r>
              <a:rPr lang="en-US" dirty="0"/>
              <a:t> file
apply plugin: ‘</a:t>
            </a:r>
            <a:r>
              <a:rPr lang="en-US" dirty="0" err="1"/>
              <a:t>com.google.gms.google</a:t>
            </a:r>
            <a:r>
              <a:rPr lang="en-US" dirty="0"/>
              <a:t>-services’
dependencies {
    implementation ‘com.google.firebase:firebase-auth:21.0.8’
    implementation ‘com.google.firebase:firebase-database:20.1.0’
}</a:t>
            </a:r>
          </a:p>
          <a:p>
            <a:r>
              <a:rPr lang="en-US" dirty="0"/>
              <a:t>#Json</a:t>
            </a:r>
          </a:p>
          <a:p>
            <a:r>
              <a:rPr lang="en-US" dirty="0"/>
              <a:t>{
  “rules”: {
    “.read”: “true”,
    “.write”: “true”
  }
}</a:t>
            </a: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233862" y="-197883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#kotlin</a:t>
            </a:r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r>
              <a:rPr lang="en-US" dirty="0"/>
              <a:t>
import </a:t>
            </a:r>
            <a:r>
              <a:rPr lang="en-US" dirty="0" err="1"/>
              <a:t>android.widget.Button</a:t>
            </a:r>
            <a:r>
              <a:rPr lang="en-US" dirty="0"/>
              <a:t>
import </a:t>
            </a:r>
            <a:r>
              <a:rPr lang="en-US" dirty="0" err="1"/>
              <a:t>android.widget.EditText</a:t>
            </a:r>
            <a:r>
              <a:rPr lang="en-US" dirty="0"/>
              <a:t>
import </a:t>
            </a:r>
            <a:r>
              <a:rPr lang="en-US" dirty="0" err="1"/>
              <a:t>android.widget.TextView</a:t>
            </a:r>
            <a:r>
              <a:rPr lang="en-US" dirty="0"/>
              <a:t>
import </a:t>
            </a:r>
            <a:r>
              <a:rPr lang="en-US" dirty="0" err="1"/>
              <a:t>androidx.appcompat.app.AppCompatActivity</a:t>
            </a:r>
            <a:r>
              <a:rPr lang="en-US" dirty="0"/>
              <a:t>
import </a:t>
            </a:r>
            <a:r>
              <a:rPr lang="en-US" dirty="0" err="1"/>
              <a:t>com.google.firebase.database.DataSnapshot</a:t>
            </a:r>
            <a:r>
              <a:rPr lang="en-US" dirty="0"/>
              <a:t>
import </a:t>
            </a:r>
            <a:r>
              <a:rPr lang="en-US" dirty="0" err="1"/>
              <a:t>com.google.firebase.database.DatabaseError</a:t>
            </a:r>
            <a:r>
              <a:rPr lang="en-US" dirty="0"/>
              <a:t>
import </a:t>
            </a:r>
            <a:r>
              <a:rPr lang="en-US" dirty="0" err="1"/>
              <a:t>com.google.firebase.database.FirebaseDatabase</a:t>
            </a:r>
            <a:r>
              <a:rPr lang="en-US" dirty="0"/>
              <a:t>
import </a:t>
            </a:r>
            <a:r>
              <a:rPr lang="en-US" dirty="0" err="1"/>
              <a:t>com.google.firebase.database.ValueEventListener</a:t>
            </a:r>
            <a:r>
              <a:rPr lang="en-US" dirty="0"/>
              <a:t>
class </a:t>
            </a:r>
            <a:r>
              <a:rPr lang="en-US" dirty="0" err="1"/>
              <a:t>MainActivity</a:t>
            </a:r>
            <a:r>
              <a:rPr lang="en-US" dirty="0"/>
              <a:t> : </a:t>
            </a:r>
            <a:r>
              <a:rPr lang="en-US" dirty="0" err="1"/>
              <a:t>AppCompatActivit</a:t>
            </a:r>
            <a:endParaRPr lang="en-US" dirty="0"/>
          </a:p>
          <a:p>
            <a:r>
              <a:rPr lang="en-US" dirty="0"/>
              <a:t>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messageInput</a:t>
            </a:r>
            <a:r>
              <a:rPr lang="en-US" dirty="0"/>
              <a:t>: </a:t>
            </a:r>
            <a:r>
              <a:rPr lang="en-US" dirty="0" err="1"/>
              <a:t>EditText</a:t>
            </a:r>
            <a:r>
              <a:rPr lang="en-US" dirty="0"/>
              <a:t>
    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sendButton</a:t>
            </a:r>
            <a:r>
              <a:rPr lang="en-US" dirty="0"/>
              <a:t>: Button
    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chatBox</a:t>
            </a:r>
            <a:r>
              <a:rPr lang="en-US" dirty="0"/>
              <a:t>: </a:t>
            </a:r>
            <a:r>
              <a:rPr lang="en-US" dirty="0" err="1"/>
              <a:t>TextView</a:t>
            </a:r>
            <a:r>
              <a:rPr lang="en-US" dirty="0"/>
              <a:t>
    // Firebase Database reference
    private </a:t>
            </a:r>
            <a:r>
              <a:rPr lang="en-US" dirty="0" err="1"/>
              <a:t>val</a:t>
            </a:r>
            <a:r>
              <a:rPr lang="en-US" dirty="0"/>
              <a:t> database = </a:t>
            </a:r>
            <a:r>
              <a:rPr lang="en-US" dirty="0" err="1"/>
              <a:t>FirebaseDatabase.getInstance</a:t>
            </a:r>
            <a:r>
              <a:rPr lang="en-US" dirty="0"/>
              <a:t>()
    private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chatRef</a:t>
            </a:r>
            <a:r>
              <a:rPr lang="en-US" dirty="0"/>
              <a:t> = </a:t>
            </a:r>
            <a:r>
              <a:rPr lang="en-US" dirty="0" err="1"/>
              <a:t>database.getReference</a:t>
            </a:r>
            <a:r>
              <a:rPr lang="en-US" dirty="0"/>
              <a:t>(“messages”)
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
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
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R.layout.activity_main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4B379-F690-48DC-ABC1-4211F0EECC2B}"/>
              </a:ext>
            </a:extLst>
          </p:cNvPr>
          <p:cNvSpPr txBox="1"/>
          <p:nvPr/>
        </p:nvSpPr>
        <p:spPr>
          <a:xfrm>
            <a:off x="273050" y="338554"/>
            <a:ext cx="118491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// Initialize UI elements</a:t>
            </a:r>
          </a:p>
          <a:p>
            <a:r>
              <a:rPr lang="en-US" dirty="0"/>
              <a:t> </a:t>
            </a:r>
            <a:r>
              <a:rPr lang="en-US" dirty="0" err="1"/>
              <a:t>messageInput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R.id.messageInput</a:t>
            </a:r>
            <a:r>
              <a:rPr lang="en-US" dirty="0"/>
              <a:t>)
 </a:t>
            </a:r>
            <a:r>
              <a:rPr lang="en-US" dirty="0" err="1"/>
              <a:t>sendButton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R.id.sendButton</a:t>
            </a:r>
            <a:r>
              <a:rPr lang="en-US" dirty="0"/>
              <a:t>)
 </a:t>
            </a:r>
            <a:r>
              <a:rPr lang="en-US" dirty="0" err="1"/>
              <a:t>chatBox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R.id.chatBox</a:t>
            </a:r>
            <a:r>
              <a:rPr lang="en-US" dirty="0"/>
              <a:t>)
// Set up the send button listener
 </a:t>
            </a:r>
            <a:r>
              <a:rPr lang="en-US" dirty="0" err="1"/>
              <a:t>sendButton.setOnClickListener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message = </a:t>
            </a:r>
            <a:r>
              <a:rPr lang="en-US" dirty="0" err="1"/>
              <a:t>messageInput.text.toString</a:t>
            </a:r>
            <a:r>
              <a:rPr lang="en-US" dirty="0"/>
              <a:t>()
 if (</a:t>
            </a:r>
            <a:r>
              <a:rPr lang="en-US" dirty="0" err="1"/>
              <a:t>message.isNotEmpty</a:t>
            </a:r>
            <a:r>
              <a:rPr lang="en-US" dirty="0"/>
              <a:t>()) {
                </a:t>
            </a:r>
            <a:r>
              <a:rPr lang="en-US" dirty="0" err="1"/>
              <a:t>sendMessage</a:t>
            </a:r>
            <a:r>
              <a:rPr lang="en-US" dirty="0"/>
              <a:t>(message)
                </a:t>
            </a:r>
            <a:r>
              <a:rPr lang="en-US" dirty="0" err="1"/>
              <a:t>messageInput.text.clear</a:t>
            </a:r>
            <a:r>
              <a:rPr lang="en-US" dirty="0"/>
              <a:t>()
            }
        }
 // Listen for messages from Firebase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5D450-9245-43EC-B8C6-CCA59DCACC67}"/>
              </a:ext>
            </a:extLst>
          </p:cNvPr>
          <p:cNvSpPr txBox="1"/>
          <p:nvPr/>
        </p:nvSpPr>
        <p:spPr>
          <a:xfrm>
            <a:off x="241300" y="342900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700AA-973F-432C-89C2-7ED1BEEFB94F}"/>
              </a:ext>
            </a:extLst>
          </p:cNvPr>
          <p:cNvSpPr txBox="1"/>
          <p:nvPr/>
        </p:nvSpPr>
        <p:spPr>
          <a:xfrm>
            <a:off x="241300" y="4862869"/>
            <a:ext cx="11645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chatRef.addValueEventListener</a:t>
            </a:r>
            <a:r>
              <a:rPr lang="en-US" dirty="0"/>
              <a:t>(object : </a:t>
            </a:r>
            <a:r>
              <a:rPr lang="en-US" dirty="0" err="1"/>
              <a:t>ValueEventListener</a:t>
            </a:r>
            <a:r>
              <a:rPr lang="en-US" dirty="0"/>
              <a:t> {           </a:t>
            </a:r>
          </a:p>
          <a:p>
            <a:r>
              <a:rPr lang="en-US" dirty="0"/>
              <a:t> override fun </a:t>
            </a:r>
            <a:r>
              <a:rPr lang="en-US" dirty="0" err="1"/>
              <a:t>onDataChange</a:t>
            </a:r>
            <a:r>
              <a:rPr lang="en-US" dirty="0"/>
              <a:t>(snapshot: </a:t>
            </a:r>
            <a:r>
              <a:rPr lang="en-US" dirty="0" err="1"/>
              <a:t>DataSnapshot</a:t>
            </a:r>
            <a:r>
              <a:rPr lang="en-US" dirty="0"/>
              <a:t>) {               </a:t>
            </a:r>
          </a:p>
          <a:p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chatMessages</a:t>
            </a:r>
            <a:r>
              <a:rPr lang="en-US" dirty="0"/>
              <a:t> = </a:t>
            </a:r>
            <a:r>
              <a:rPr lang="en-US" dirty="0" err="1"/>
              <a:t>StringBuilder</a:t>
            </a:r>
            <a:r>
              <a:rPr lang="en-US" dirty="0"/>
              <a:t>()for (data in </a:t>
            </a:r>
            <a:r>
              <a:rPr lang="en-US" dirty="0" err="1"/>
              <a:t>snapshot.children</a:t>
            </a:r>
            <a:r>
              <a:rPr lang="en-US" dirty="0"/>
              <a:t>) {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messagepdata.getValue</a:t>
            </a:r>
            <a:r>
              <a:rPr lang="en-US" dirty="0"/>
              <a:t>(</a:t>
            </a:r>
            <a:r>
              <a:rPr lang="en-US" dirty="0" err="1"/>
              <a:t>String:class.java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88900" y="114300"/>
            <a:ext cx="118020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chatMessages.append</a:t>
            </a:r>
            <a:r>
              <a:rPr lang="en-US" dirty="0"/>
              <a:t>(message).append(“\n”)</a:t>
            </a:r>
          </a:p>
          <a:p>
            <a:r>
              <a:rPr lang="en-US" dirty="0"/>
              <a:t> }
</a:t>
            </a:r>
            <a:r>
              <a:rPr lang="en-US" dirty="0" err="1"/>
              <a:t>chatBox.text</a:t>
            </a:r>
            <a:r>
              <a:rPr lang="en-US" dirty="0"/>
              <a:t> = </a:t>
            </a:r>
            <a:r>
              <a:rPr lang="en-US" dirty="0" err="1"/>
              <a:t>chatMessages.toString</a:t>
            </a:r>
            <a:r>
              <a:rPr lang="en-US" dirty="0"/>
              <a:t>()
 }</a:t>
            </a:r>
          </a:p>
          <a:p>
            <a:r>
              <a:rPr lang="en-US" dirty="0"/>
              <a:t>override fun </a:t>
            </a:r>
            <a:r>
              <a:rPr lang="en-US" dirty="0" err="1"/>
              <a:t>onCancelled</a:t>
            </a:r>
            <a:r>
              <a:rPr lang="en-US" dirty="0"/>
              <a:t>(error: </a:t>
            </a:r>
            <a:r>
              <a:rPr lang="en-US" dirty="0" err="1"/>
              <a:t>DatabaseError</a:t>
            </a:r>
            <a:r>
              <a:rPr lang="en-US" dirty="0"/>
              <a:t>) {
// Handle error</a:t>
            </a:r>
          </a:p>
          <a:p>
            <a:r>
              <a:rPr lang="en-US" dirty="0"/>
              <a:t> </a:t>
            </a:r>
            <a:r>
              <a:rPr lang="en-US" dirty="0" err="1"/>
              <a:t>chatBox.text</a:t>
            </a:r>
            <a:r>
              <a:rPr lang="en-US" dirty="0"/>
              <a:t> = “Failed to load messages.”
            }
        })
    }</a:t>
            </a:r>
          </a:p>
          <a:p>
            <a:r>
              <a:rPr lang="en-US" dirty="0"/>
              <a:t>// Function to send message to Firebase</a:t>
            </a:r>
          </a:p>
          <a:p>
            <a:r>
              <a:rPr lang="en-US" dirty="0"/>
              <a:t> private fun </a:t>
            </a:r>
            <a:r>
              <a:rPr lang="en-US" dirty="0" err="1"/>
              <a:t>sendMessage</a:t>
            </a:r>
            <a:r>
              <a:rPr lang="en-US" dirty="0"/>
              <a:t>(message: String) {
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newMessageRef</a:t>
            </a:r>
            <a:r>
              <a:rPr lang="en-US" dirty="0"/>
              <a:t> = </a:t>
            </a:r>
            <a:r>
              <a:rPr lang="en-US" dirty="0" err="1"/>
              <a:t>chatRef.push</a:t>
            </a:r>
            <a:r>
              <a:rPr lang="en-US" dirty="0"/>
              <a:t>()
 </a:t>
            </a:r>
            <a:r>
              <a:rPr lang="en-US" dirty="0" err="1"/>
              <a:t>newMessageRef.setValue</a:t>
            </a:r>
            <a:r>
              <a:rPr lang="en-US" dirty="0"/>
              <a:t>(message)
    }
}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175097" y="335845"/>
            <a:ext cx="1201690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</a:t>
            </a:r>
          </a:p>
          <a:p>
            <a:endParaRPr lang="en-US" dirty="0"/>
          </a:p>
          <a:p>
            <a:r>
              <a:rPr lang="en-US" dirty="0"/>
              <a:t>#activity_main.xml</a:t>
            </a:r>
          </a:p>
          <a:p>
            <a:r>
              <a:rPr lang="en-US" dirty="0"/>
              <a:t>!– </a:t>
            </a:r>
            <a:r>
              <a:rPr lang="en-US" dirty="0" err="1"/>
              <a:t>activity_main.xml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
&lt;</a:t>
            </a:r>
            <a:r>
              <a:rPr lang="en-US" dirty="0" err="1"/>
              <a:t>LinearLayout</a:t>
            </a:r>
            <a:r>
              <a:rPr lang="en-US" dirty="0"/>
              <a:t>
    </a:t>
            </a:r>
            <a:r>
              <a:rPr lang="en-US" dirty="0" err="1"/>
              <a:t>xmlns:android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http://schemas.android.com/apk/res/android</a:t>
            </a:r>
            <a:r>
              <a:rPr lang="en-US" dirty="0"/>
              <a:t>
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
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
    </a:t>
            </a:r>
            <a:r>
              <a:rPr lang="en-US" dirty="0" err="1"/>
              <a:t>android:orientation</a:t>
            </a:r>
            <a:r>
              <a:rPr lang="en-US" dirty="0"/>
              <a:t>="vertical"
    </a:t>
            </a:r>
            <a:r>
              <a:rPr lang="en-US" dirty="0" err="1"/>
              <a:t>android:padding</a:t>
            </a:r>
            <a:r>
              <a:rPr lang="en-US" dirty="0"/>
              <a:t>="16dp"&gt;
    &lt;</a:t>
            </a:r>
            <a:r>
              <a:rPr lang="en-US" dirty="0" err="1"/>
              <a:t>TextView</a:t>
            </a:r>
            <a:r>
              <a:rPr lang="en-US" dirty="0"/>
              <a:t>
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chatBox</a:t>
            </a:r>
            <a:r>
              <a:rPr lang="en-US" dirty="0"/>
              <a:t>"
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
        </a:t>
            </a:r>
            <a:r>
              <a:rPr lang="en-US" dirty="0" err="1"/>
              <a:t>android:layout_height</a:t>
            </a:r>
            <a:r>
              <a:rPr lang="en-US" dirty="0"/>
              <a:t>="0dp"
        </a:t>
            </a:r>
            <a:r>
              <a:rPr lang="en-US" dirty="0" err="1"/>
              <a:t>android:layout_weight</a:t>
            </a:r>
            <a:r>
              <a:rPr lang="en-US" dirty="0"/>
              <a:t>="1"
        </a:t>
            </a:r>
            <a:r>
              <a:rPr lang="en-US" dirty="0" err="1"/>
              <a:t>android:background</a:t>
            </a:r>
            <a:r>
              <a:rPr lang="en-US" dirty="0"/>
              <a:t>="#EFEFEF"
        </a:t>
            </a:r>
            <a:r>
              <a:rPr lang="en-US" dirty="0" err="1"/>
              <a:t>android:padding</a:t>
            </a:r>
            <a:r>
              <a:rPr lang="en-US" dirty="0"/>
              <a:t>="8dp"
        </a:t>
            </a:r>
            <a:r>
              <a:rPr lang="en-US" dirty="0" err="1"/>
              <a:t>android:text</a:t>
            </a:r>
            <a:r>
              <a:rPr lang="en-US" dirty="0"/>
              <a:t>="Chat messages appear here"
        </a:t>
            </a:r>
            <a:r>
              <a:rPr lang="en-US" dirty="0" err="1"/>
              <a:t>android:textSize</a:t>
            </a:r>
            <a:r>
              <a:rPr lang="en-US" dirty="0"/>
              <a:t>="16sp" /&gt;
    </a:t>
            </a:r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47</TotalTime>
  <Words>3765</Words>
  <Application>Microsoft Office PowerPoint</Application>
  <PresentationFormat>Widescreen</PresentationFormat>
  <Paragraphs>428</Paragraphs>
  <Slides>12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Chat Connect – A real time Chat                   And Communication App     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Gayathri baskar</cp:lastModifiedBy>
  <cp:revision>13</cp:revision>
  <dcterms:created xsi:type="dcterms:W3CDTF">2024-03-18T04:06:37Z</dcterms:created>
  <dcterms:modified xsi:type="dcterms:W3CDTF">2024-11-15T03:35:01Z</dcterms:modified>
</cp:coreProperties>
</file>