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E1C9-162E-4431-A362-03792D01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7E978-6988-4CBF-989F-A9C800971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8016-0E36-4E0C-A759-CE6D407F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78F9-84AF-4FD3-A3AB-D0B1F62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9471-E7AB-4B8E-9ACC-443D423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119E-3EBB-4A6D-A5DF-6A719CB4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2A02C-CFDF-4D47-A6E0-4229BCC6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9AD6-1C4E-4ABF-B569-73205642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E4AC-8979-4068-B974-207217A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EAF7-02FF-46F8-8BD8-9ACA5A27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1A065-B54D-435F-9D80-C1BDF43BD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BFF3C-B596-46EA-BE34-F73BD49DB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E310-DE35-42B1-B0AF-859C25C7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2552-EB69-4776-B32D-A03AE3CA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9B23-E639-45C8-A862-8BE042DB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9D73-D8F4-4566-B2DB-64A8F493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2866-5C5E-4115-9779-4ADD7730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4FD7-7165-4E9D-97E9-FC7711D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8BEE-7A3F-47BE-A5CB-4B7A3780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FF23-AD2F-4391-8D34-9D0E6702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2859-A512-47EF-B5F2-330E8042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784F-E39C-4CB2-A54A-CA396F6D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D59D-FC6D-402C-AA53-7D81A6E1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181C-6AFC-45B9-AF53-80F05836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C500-BB86-426B-9AAC-2920AD3C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CD0F-1338-4336-AC3D-1955D0C0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351B-168D-4495-A604-5A169B36D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D00E9-4131-4592-A13D-D7CA1EB5E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49608-2299-4E56-9A76-B28BAC6D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4AD95-B4C2-4159-8181-9B268E9F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3E554-3D5E-4626-98FA-DF383F40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820C-727C-4362-9E8E-587F7BEA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98E2-C9F2-4913-84AA-DC08BED0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1AB-5A08-43AD-955A-AC272EA50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06C9-DF10-4681-8C14-D31139A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448F1-E288-4C38-9655-2910B75DB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3DF40-DCEC-4406-8ED9-747AF181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BC8EB-07B5-4D2F-878F-E0BB478D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0B560-0224-4B11-8654-E857C990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7807-AF7F-42F0-9B07-CBE61662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FE9D-94A5-4CF8-BC2D-95665ACA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94EDC-7F3B-4505-9A39-811AD567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F2242-114E-40F5-8362-08C16851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72B15-ED4B-4044-968F-5D486BE8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A43FB-119C-4F45-BCAB-95AC0CF4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67C1B-DC7D-4007-94D7-89309314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CA8C-7AED-4735-A100-83CC49F7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6D3B-B2FE-4642-902F-B7FAE44C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9C01-0F24-432F-BDA3-F3B1B8AAD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2BB1F-1C08-4C40-9A3D-EE25B911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D1149-BA74-4CE5-95B6-46E6432E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5A44-AEB3-4A85-8F9E-D40B84DB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A74D-A1D9-4776-984F-7D8F78C5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87DF2-41ED-44CD-864D-0422AADC5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52EE6-B7A7-42D9-A456-092416CA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307BC-A333-4FDE-8861-6613D51E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B9C51-08C7-4731-ACF9-282DE670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F3BB-51E3-4EE3-9D2D-201BB140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2BB91-DD7A-4D63-8219-D983B6CC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266CE-28A0-4799-9DD9-5CE6C513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1E38-ADBA-43A5-8653-BE650BAA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59ED-269C-44D8-A855-90D67CB1282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51333-89BD-4FAD-B7F0-23351CA39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5E42-66EA-4E2F-B315-AF1EDCAF4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6AD7-ECD8-4873-AD29-66C1F25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6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D07C-7DB0-4329-A18E-76D34EDE8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DNA Marker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8F03-08A1-44DC-B155-1BE8D4291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FCBB-E4FB-4D9E-895B-6CCBCDE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6691-25AE-4854-A80D-63760FF5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 at the genetic level an be detected in the form of phenotypic expression of different characters under varied environment. These identifiable traits are called markers.</a:t>
            </a:r>
          </a:p>
          <a:p>
            <a:r>
              <a:rPr lang="en-US" dirty="0"/>
              <a:t>Transmission of characters from parents to progenies, through genetic material and expression of those differentiating characters in the progenies are known as genetic markers.</a:t>
            </a:r>
          </a:p>
        </p:txBody>
      </p:sp>
    </p:spTree>
    <p:extLst>
      <p:ext uri="{BB962C8B-B14F-4D97-AF65-F5344CB8AC3E}">
        <p14:creationId xmlns:p14="http://schemas.microsoft.com/office/powerpoint/2010/main" val="359349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E296-1557-47B4-94E8-AE24E2F8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Genetic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F191-171B-410D-93DD-96808164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Morphological markers: Different Plant Characters like plant height, leaf shape  and pathogen character us known as Morphological markers</a:t>
            </a:r>
          </a:p>
          <a:p>
            <a:r>
              <a:rPr lang="en-US" dirty="0"/>
              <a:t>Biochemical Markers: These include analysis of proteins and enzymes like isozymes or allozymes extracted from the tissues. Proteins and isozymes are used as markers.</a:t>
            </a:r>
          </a:p>
          <a:p>
            <a:r>
              <a:rPr lang="en-US" dirty="0"/>
              <a:t>DNA Markers: Analysis of DNA in the form of individual bands or restriction fragments is the direct </a:t>
            </a:r>
            <a:r>
              <a:rPr lang="en-US" dirty="0" err="1"/>
              <a:t>methos</a:t>
            </a:r>
            <a:r>
              <a:rPr lang="en-US" dirty="0"/>
              <a:t> of estimating large number of differences at the genetic level.</a:t>
            </a:r>
          </a:p>
        </p:txBody>
      </p:sp>
    </p:spTree>
    <p:extLst>
      <p:ext uri="{BB962C8B-B14F-4D97-AF65-F5344CB8AC3E}">
        <p14:creationId xmlns:p14="http://schemas.microsoft.com/office/powerpoint/2010/main" val="215052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C6E6-849A-4F72-A16D-8902B9C6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DNA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2E99-29FD-4DE4-8517-203E205C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Hybridization-based markers:</a:t>
            </a:r>
          </a:p>
          <a:p>
            <a:pPr lvl="1"/>
            <a:r>
              <a:rPr lang="en-US" dirty="0"/>
              <a:t>The most important hybridization based techniques is the restriction fragment length polymorphism. </a:t>
            </a:r>
          </a:p>
          <a:p>
            <a:r>
              <a:rPr lang="en-US" dirty="0"/>
              <a:t>Sequence Targeted and single locus PCR based markers:</a:t>
            </a:r>
          </a:p>
          <a:p>
            <a:pPr lvl="1"/>
            <a:r>
              <a:rPr lang="en-US" dirty="0"/>
              <a:t>Though the DNA seq info can be detected by markers, it provides the incomplete information. This problems can be overcome by the PCR primers flanking to a specific loci.</a:t>
            </a:r>
          </a:p>
          <a:p>
            <a:r>
              <a:rPr lang="en-US" dirty="0"/>
              <a:t>PCR based markers:</a:t>
            </a:r>
          </a:p>
          <a:p>
            <a:pPr lvl="1"/>
            <a:r>
              <a:rPr lang="en-US" dirty="0"/>
              <a:t>Amplification based DNA markers have been proved versatile and easy because there is no need of difficult and lengthy steps of south blotting. </a:t>
            </a:r>
          </a:p>
          <a:p>
            <a:pPr lvl="1"/>
            <a:r>
              <a:rPr lang="en-US" dirty="0"/>
              <a:t>This technique is very sensitive and allows specific amplification.</a:t>
            </a:r>
          </a:p>
        </p:txBody>
      </p:sp>
    </p:spTree>
    <p:extLst>
      <p:ext uri="{BB962C8B-B14F-4D97-AF65-F5344CB8AC3E}">
        <p14:creationId xmlns:p14="http://schemas.microsoft.com/office/powerpoint/2010/main" val="90829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576C-220A-44CA-90C7-9B94D709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DNA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218F-91BC-4131-9AC4-8D14B772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PCR-RFLP:</a:t>
            </a:r>
          </a:p>
          <a:p>
            <a:pPr lvl="1"/>
            <a:r>
              <a:rPr lang="en-US" dirty="0"/>
              <a:t>The basic principle of PCR-RFLP technique is exactly similar to normal RFLP analysis with a distinction that no probe is used here for hybridization.</a:t>
            </a:r>
          </a:p>
          <a:p>
            <a:pPr lvl="1"/>
            <a:r>
              <a:rPr lang="en-US" dirty="0"/>
              <a:t>In this technique, two primers are used to amplify.</a:t>
            </a:r>
          </a:p>
          <a:p>
            <a:r>
              <a:rPr lang="en-US" dirty="0"/>
              <a:t>Random amplified polymorphic DNA Markers:</a:t>
            </a:r>
          </a:p>
          <a:p>
            <a:pPr lvl="1"/>
            <a:r>
              <a:rPr lang="en-US" dirty="0"/>
              <a:t>One of the most important molecular developed by the use of PCR technique is RAPD. </a:t>
            </a:r>
          </a:p>
          <a:p>
            <a:pPr lvl="1"/>
            <a:r>
              <a:rPr lang="en-US" dirty="0"/>
              <a:t>This technique is a variant of PCR where a single primer developed from randomly chosen ten nucleotides are used for the amplification of the templates.</a:t>
            </a:r>
          </a:p>
        </p:txBody>
      </p:sp>
    </p:spTree>
    <p:extLst>
      <p:ext uri="{BB962C8B-B14F-4D97-AF65-F5344CB8AC3E}">
        <p14:creationId xmlns:p14="http://schemas.microsoft.com/office/powerpoint/2010/main" val="16885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B330-F1E2-4255-91CC-50B72B20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DNA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237C-AE43-4B92-813A-E841BB07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16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DNA amplification fingerprinting markers:</a:t>
            </a:r>
          </a:p>
          <a:p>
            <a:pPr lvl="1"/>
            <a:r>
              <a:rPr lang="en-US" dirty="0"/>
              <a:t>DAF is another PCR technique in which a short arbitrary primer is used for PCR to obtain reproducible banding patterns on agarose or acrylamide gels.</a:t>
            </a:r>
          </a:p>
          <a:p>
            <a:r>
              <a:rPr lang="en-US" dirty="0"/>
              <a:t>Amplified fragment length polymorphism markers:</a:t>
            </a:r>
          </a:p>
          <a:p>
            <a:pPr lvl="1"/>
            <a:r>
              <a:rPr lang="en-US" dirty="0"/>
              <a:t>It is a good combination of RFLP and PCR. In this technique, genomic DNA is first cut with two restriction enzymes simultaneously, one is rare cutter while other is frequent cutter</a:t>
            </a:r>
          </a:p>
          <a:p>
            <a:pPr lvl="1"/>
            <a:r>
              <a:rPr lang="en-US" dirty="0"/>
              <a:t>The base sequence of the adaptors are used for designing primers for PCR amplification.</a:t>
            </a:r>
          </a:p>
          <a:p>
            <a:r>
              <a:rPr lang="en-US" dirty="0"/>
              <a:t>Microsatellite markers:</a:t>
            </a:r>
          </a:p>
          <a:p>
            <a:pPr lvl="1"/>
            <a:r>
              <a:rPr lang="en-US" dirty="0"/>
              <a:t>Microsatellites are the simplest sequence tandem short </a:t>
            </a:r>
            <a:r>
              <a:rPr lang="en-US" dirty="0" err="1"/>
              <a:t>olingonucleatide</a:t>
            </a:r>
            <a:r>
              <a:rPr lang="en-US" dirty="0"/>
              <a:t> repeats distributed throughput the genome. The PCR based method used to detect co-dominant polymorphism at SSR loci.</a:t>
            </a:r>
          </a:p>
        </p:txBody>
      </p:sp>
    </p:spTree>
    <p:extLst>
      <p:ext uri="{BB962C8B-B14F-4D97-AF65-F5344CB8AC3E}">
        <p14:creationId xmlns:p14="http://schemas.microsoft.com/office/powerpoint/2010/main" val="37576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17C9-6551-4D74-8693-09C944E9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2C23-22B7-4DB1-8E6B-C6E8CEFF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molecular data obtained on the gels or autoradiographs is in the form of banding patterns.</a:t>
            </a:r>
          </a:p>
          <a:p>
            <a:r>
              <a:rPr lang="en-US" dirty="0"/>
              <a:t>These bands are of different sizes. Based on the size and migration, data are recorded in the form of statistical values.</a:t>
            </a:r>
          </a:p>
          <a:p>
            <a:r>
              <a:rPr lang="en-US" dirty="0"/>
              <a:t>This data is used to construct binary matrix on excel.</a:t>
            </a:r>
          </a:p>
          <a:p>
            <a:r>
              <a:rPr lang="en-US" dirty="0"/>
              <a:t>Then DNA Marker data are analyzed on the basis of similarity co-efficient of strains x and y and calculated according to the relation, F=2Nxy/(</a:t>
            </a:r>
            <a:r>
              <a:rPr lang="en-US" dirty="0" err="1"/>
              <a:t>Nx+Ny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Nx</a:t>
            </a:r>
            <a:r>
              <a:rPr lang="en-US" dirty="0"/>
              <a:t>-number of RAPD bands, Ny-numbers of RFLP, </a:t>
            </a:r>
            <a:r>
              <a:rPr lang="en-US" dirty="0" err="1"/>
              <a:t>Nxy</a:t>
            </a:r>
            <a:r>
              <a:rPr lang="en-US" dirty="0"/>
              <a:t> – no of bands shared by both.</a:t>
            </a:r>
          </a:p>
        </p:txBody>
      </p:sp>
    </p:spTree>
    <p:extLst>
      <p:ext uri="{BB962C8B-B14F-4D97-AF65-F5344CB8AC3E}">
        <p14:creationId xmlns:p14="http://schemas.microsoft.com/office/powerpoint/2010/main" val="312081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556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DNA Marker Data Analysis</vt:lpstr>
      <vt:lpstr>What is markers?</vt:lpstr>
      <vt:lpstr>Types of Genetic Markers</vt:lpstr>
      <vt:lpstr>Types of DNA Markers</vt:lpstr>
      <vt:lpstr>Types of DNA Markers</vt:lpstr>
      <vt:lpstr>Types of DNA Markers</vt:lpstr>
      <vt:lpstr>Computational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Marker Data Analysis</dc:title>
  <dc:creator>Gowtham Velmurugan</dc:creator>
  <cp:lastModifiedBy>Gowtham Velmurugan</cp:lastModifiedBy>
  <cp:revision>9</cp:revision>
  <dcterms:created xsi:type="dcterms:W3CDTF">2018-08-22T16:40:18Z</dcterms:created>
  <dcterms:modified xsi:type="dcterms:W3CDTF">2018-08-22T19:55:36Z</dcterms:modified>
</cp:coreProperties>
</file>