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4A6C-0AA7-41F3-8C78-3EFA89B93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BEDDE-227B-4D87-80EB-E2B3378D2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D1AC-F219-4E74-8D23-BA1670DD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6DD-DB44-4F9B-8F48-CECB8D4E7FF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71DB-EFE8-4171-8DCD-159DF1C4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02D67-D201-4C60-ACC4-2F96CCB3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CD6-8CDB-4583-83E5-03DAF03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D28A-8E12-4090-B3AC-5C3434D6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78261-EF59-4BCC-B2D9-B9FDDA0D4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4332-5609-4E40-835B-EC1856E7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6DD-DB44-4F9B-8F48-CECB8D4E7FF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4B31F-44A6-4131-9393-9A6EC916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61AD-2ABE-4DC4-A4EE-9A8141C6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CD6-8CDB-4583-83E5-03DAF03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6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ADC3E-911E-468D-A158-2ADFB2142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E4E2E-FDA2-429E-AA31-10CC97EF7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0ED9-E185-4BA9-898E-AF392D4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6DD-DB44-4F9B-8F48-CECB8D4E7FF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1145A-9A07-4122-8BA2-E2D41721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4DEB-9A1E-4EB7-80C3-CC3BDC1A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CD6-8CDB-4583-83E5-03DAF03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B224-E2C3-44AD-8F62-12ED875F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86BA-24E4-4E23-AC75-349B85E15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D180-F271-414A-95B6-7A0FC212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6DD-DB44-4F9B-8F48-CECB8D4E7FF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DDA41-7689-417E-9C7F-7924EA07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D8DA-E266-4D77-B24E-BB42AEB6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CD6-8CDB-4583-83E5-03DAF03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9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CEC8-0182-4E44-AE39-DF9C9BF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C70CC-61F9-4A6C-9923-177C7678E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3F36D-C4E9-49C2-8923-E133408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6DD-DB44-4F9B-8F48-CECB8D4E7FF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B9B99-D153-40D6-8BCC-A644B9CD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61607-1213-4FF9-9382-9937D60A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CD6-8CDB-4583-83E5-03DAF03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448-5F0B-4D77-833C-21757125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6188-F1DA-416A-8B21-98DAEE4E6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E6F2A-EFE5-4E99-B186-FC047049C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CC09E-91B6-43C2-B183-1CCFBEB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6DD-DB44-4F9B-8F48-CECB8D4E7FF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05868-21C3-40BD-92E9-579ED5D4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F14D2-68BC-41FD-B59E-5E596D25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CD6-8CDB-4583-83E5-03DAF03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E8A0-FBB0-41C0-A5C9-83E5A480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792A7-8250-4AEE-A1C9-7CA31EF9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96700-090E-4AC9-AB6D-17A11846B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339CB-0384-4017-B0B9-7F5955B20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85275-79A3-4B43-AACD-E6DEC0C2A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065DC-8B21-4F57-812C-E26CC8E3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6DD-DB44-4F9B-8F48-CECB8D4E7FF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33C56-C849-4EE6-A344-C9DABD47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9278E-5F0D-4110-8422-56F4954E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CD6-8CDB-4583-83E5-03DAF03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11B7-2FBB-4746-8955-7AD15E0F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10CC7-E867-4809-90C4-758C786C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6DD-DB44-4F9B-8F48-CECB8D4E7FF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DA833-C274-48D4-B974-3AD56CA5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95331-D0A3-4C2E-9BD0-5514818E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CD6-8CDB-4583-83E5-03DAF03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3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FE93B-A4B0-4A75-BE52-DA2C2FD4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6DD-DB44-4F9B-8F48-CECB8D4E7FF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A2C3E-5952-4C5F-95C6-81EFF5A1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78CDB-4FA0-4526-9EC0-FF37B2C4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CD6-8CDB-4583-83E5-03DAF03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317B-D7B4-44CF-BCF8-C616EA9A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5A3C-CB08-41DC-9A66-5B8E79F4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6614B-6BBB-4941-A013-F3E6770D7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A5DEE-8D46-4A3F-9792-8755D28B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6DD-DB44-4F9B-8F48-CECB8D4E7FF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9B1AA-ED5B-40FA-AD7D-B36E1543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9E19B-9731-4DEC-86FE-C655DF36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CD6-8CDB-4583-83E5-03DAF03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3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A8BE-33C7-4011-AC0B-A3908CDD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0ECF3-2D3A-4E55-A7F0-B7D902013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8AB2C-72D9-4E18-8DDC-5F526A1BF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64D7C-D82E-43D6-BB5D-7940B654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6DD-DB44-4F9B-8F48-CECB8D4E7FF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872B4-0117-453B-A4E6-FE1C69A6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8A4C4-7063-481E-B0CD-5C7DB8E6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CD6-8CDB-4583-83E5-03DAF03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5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53CA5-FB24-4A59-8AD4-91305B6A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EF6E-713D-4C39-AA59-14D062462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D61A-DC49-4872-B700-635E52560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86DD-DB44-4F9B-8F48-CECB8D4E7FF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421B-FF0E-4D58-BF3E-89F8D942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458-3D28-4C2A-8861-B7C9377E1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7CD6-8CDB-4583-83E5-03DAF03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574A-7DA1-4D19-A5E1-FC1806320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Genome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9879C-5678-4A8C-AC59-ECA0E6D0C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4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5001-0152-4CC4-BC3E-2F796F95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Genome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B69D-CBAB-4CC1-99E4-9DD45369F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genome sequence information of different organisms is growing exponentially.</a:t>
            </a:r>
          </a:p>
          <a:p>
            <a:r>
              <a:rPr lang="en-US" dirty="0"/>
              <a:t>Systematic storage and curation of this information is very important so that it can be used for the welfare of the mankind.</a:t>
            </a:r>
          </a:p>
          <a:p>
            <a:r>
              <a:rPr lang="en-US" dirty="0"/>
              <a:t>The sequence information is a life long treasure which should be kept in safe places in the public databases.</a:t>
            </a:r>
          </a:p>
        </p:txBody>
      </p:sp>
    </p:spTree>
    <p:extLst>
      <p:ext uri="{BB962C8B-B14F-4D97-AF65-F5344CB8AC3E}">
        <p14:creationId xmlns:p14="http://schemas.microsoft.com/office/powerpoint/2010/main" val="104515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3415-B227-47F9-AA1D-DCF86EDB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060E5-C000-4AAB-828C-191244B3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Divisions of the DNA database</a:t>
            </a:r>
          </a:p>
          <a:p>
            <a:pPr marL="0" indent="0">
              <a:buNone/>
            </a:pPr>
            <a:r>
              <a:rPr lang="en-US" dirty="0"/>
              <a:t>	genbank divisions:</a:t>
            </a:r>
          </a:p>
          <a:p>
            <a:pPr marL="0" indent="0">
              <a:buNone/>
            </a:pPr>
            <a:r>
              <a:rPr lang="en-US" dirty="0"/>
              <a:t>		1) organismal category</a:t>
            </a:r>
          </a:p>
          <a:p>
            <a:pPr marL="0" indent="0">
              <a:buNone/>
            </a:pPr>
            <a:r>
              <a:rPr lang="en-US" dirty="0"/>
              <a:t>			The  sequence derived from the specific organism 			are stored in the organismal category</a:t>
            </a:r>
          </a:p>
          <a:p>
            <a:pPr marL="0" indent="0">
              <a:buNone/>
            </a:pPr>
            <a:r>
              <a:rPr lang="en-US" dirty="0"/>
              <a:t>		2) functional category</a:t>
            </a:r>
          </a:p>
          <a:p>
            <a:pPr marL="0" indent="0">
              <a:buNone/>
            </a:pPr>
            <a:r>
              <a:rPr lang="en-US" dirty="0"/>
              <a:t>			It includes the databases which are independent of their taxonomic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556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882C-CB6C-4ED7-956C-EB5646DE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C90A-7C51-4446-A63F-B1D0DB007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Divisions of protein databases</a:t>
            </a:r>
          </a:p>
          <a:p>
            <a:pPr marL="0" indent="0">
              <a:buNone/>
            </a:pPr>
            <a:r>
              <a:rPr lang="en-US" dirty="0"/>
              <a:t>	1) Protein sequences are mainly stored in both databases </a:t>
            </a:r>
            <a:r>
              <a:rPr lang="en-US" dirty="0" err="1"/>
              <a:t>i.e</a:t>
            </a:r>
            <a:r>
              <a:rPr lang="en-US" dirty="0"/>
              <a:t>, EMBL and genbank.</a:t>
            </a:r>
          </a:p>
          <a:p>
            <a:pPr marL="0" indent="0">
              <a:buNone/>
            </a:pPr>
            <a:r>
              <a:rPr lang="en-US" dirty="0"/>
              <a:t>	2) Though it is a small database, it has important annotations which are freely available to academic users</a:t>
            </a:r>
          </a:p>
          <a:p>
            <a:pPr marL="0" indent="0">
              <a:buNone/>
            </a:pPr>
            <a:r>
              <a:rPr lang="en-US" dirty="0"/>
              <a:t>	3) Genbank Created PIR – a protein database as a translation of the genbank.</a:t>
            </a:r>
          </a:p>
          <a:p>
            <a:pPr marL="0" indent="0">
              <a:buNone/>
            </a:pPr>
            <a:r>
              <a:rPr lang="en-US" dirty="0"/>
              <a:t>	PIR is subdivided into four sections like PIR1,PIR2,PIR3,PIR4</a:t>
            </a:r>
          </a:p>
          <a:p>
            <a:pPr marL="0" indent="0">
              <a:buNone/>
            </a:pPr>
            <a:r>
              <a:rPr lang="en-US" dirty="0"/>
              <a:t>(NOTE : Clear view of divisions are available on page no 43)</a:t>
            </a:r>
          </a:p>
        </p:txBody>
      </p:sp>
    </p:spTree>
    <p:extLst>
      <p:ext uri="{BB962C8B-B14F-4D97-AF65-F5344CB8AC3E}">
        <p14:creationId xmlns:p14="http://schemas.microsoft.com/office/powerpoint/2010/main" val="5800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Genome Databases</vt:lpstr>
      <vt:lpstr>What is Genome database?</vt:lpstr>
      <vt:lpstr>Biological Databases </vt:lpstr>
      <vt:lpstr>Biological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Databases</dc:title>
  <dc:creator>Gowtham Velmurugan</dc:creator>
  <cp:lastModifiedBy>Gowtham Velmurugan</cp:lastModifiedBy>
  <cp:revision>7</cp:revision>
  <dcterms:created xsi:type="dcterms:W3CDTF">2018-08-19T06:11:42Z</dcterms:created>
  <dcterms:modified xsi:type="dcterms:W3CDTF">2018-08-22T04:15:55Z</dcterms:modified>
</cp:coreProperties>
</file>