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817E-53EE-4BF2-9A44-07C75EEF26B5}" type="datetimeFigureOut">
              <a:rPr lang="en-US" smtClean="0"/>
              <a:pPr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2209-B4B7-420C-B5B4-2AFE0C6BB3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Correlating the personality and diseases using genomes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86200"/>
            <a:ext cx="7696200" cy="2667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Under the Guidance of</a:t>
            </a:r>
          </a:p>
          <a:p>
            <a:r>
              <a:rPr lang="en-US" dirty="0" smtClean="0"/>
              <a:t>Dr. P. Jayashree</a:t>
            </a:r>
          </a:p>
          <a:p>
            <a:endParaRPr lang="en-US" dirty="0" smtClean="0"/>
          </a:p>
          <a:p>
            <a:r>
              <a:rPr lang="en-US" dirty="0" smtClean="0"/>
              <a:t>Team Members</a:t>
            </a:r>
          </a:p>
          <a:p>
            <a:r>
              <a:rPr lang="en-US" dirty="0" smtClean="0"/>
              <a:t>Gowtham V</a:t>
            </a:r>
          </a:p>
          <a:p>
            <a:r>
              <a:rPr lang="en-US" dirty="0" smtClean="0"/>
              <a:t>Swetha B</a:t>
            </a:r>
          </a:p>
          <a:p>
            <a:r>
              <a:rPr lang="en-US" dirty="0" smtClean="0"/>
              <a:t>Girinathaprasad B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Predict the Personality Trait of the person based on his genome analysis to forecast the disease that could occur to the individual.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Personality Traits were measured with the NEO Personality Inventory, which was designed to characterize the five factor model of the ‘Big Five Dimensions’ of Personality.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With the development of behavioral genetics, personality was established a inheritable trait.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On average female adults were more neurotic and agreeable than male adults. The results tended to support previous research in that a negative relationship was found between neuroticism and cancer, and a positive relationship was found between neuroticism, stress-related symptoms, and cardiovascular symptoms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Dataset Creation</a:t>
            </a:r>
          </a:p>
          <a:p>
            <a:r>
              <a:rPr lang="en-US" sz="2400" dirty="0" smtClean="0"/>
              <a:t>DNN Model Generation with less No of trainable parameters</a:t>
            </a:r>
          </a:p>
          <a:p>
            <a:r>
              <a:rPr lang="en-US" sz="2400" dirty="0" smtClean="0"/>
              <a:t>Optimizing the model for higher prediction</a:t>
            </a:r>
          </a:p>
          <a:p>
            <a:r>
              <a:rPr lang="en-US" sz="2400" dirty="0" smtClean="0"/>
              <a:t>Minimum Model Size that could be achieved for deployment on Device</a:t>
            </a:r>
          </a:p>
          <a:p>
            <a:r>
              <a:rPr lang="en-US" sz="2400" dirty="0" smtClean="0"/>
              <a:t>Minimum Inference Time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Pathway analysis of genome-wide association datasets of personality traits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H.-N. Kim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B.-H. Kim, J. Cho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pl-P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S. Ryu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pl-PL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H. Shin, J. Sung, C. Shin, N. H. Cho,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Y. A. Sung, B.-O.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H.-L. Kim.</a:t>
                      </a:r>
                      <a:endParaRPr lang="en-US" sz="1800" b="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Analyzing correlation between genome and traits based on 1042 pathways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Analyzing of interactions of gene set with the personality traits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Genome-wide association study of the five-factor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of personality in young Korean women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Han-Na Kim, Seung-Ju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Yeon Ah Sung, Hye Won Chung,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-Young Lee, Juhee Cho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Hocheol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Shin and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Hyung-Lae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Kim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Performed a GWA study of 2,053,685 SNPs from 1089 women and </a:t>
                      </a:r>
                      <a:r>
                        <a:rPr lang="en-US" dirty="0" err="1" smtClean="0"/>
                        <a:t>analysed</a:t>
                      </a:r>
                      <a:r>
                        <a:rPr lang="en-US" dirty="0" smtClean="0"/>
                        <a:t> the SNPs that relate to the personality trait.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Showed the key genes associated with the personality traits.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Merits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Genome-wide association scan for five major dimensions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personality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Terracciano, S Sanna, M Uda, B Deiana, G Usala, F Busonero, A Maschio, M Scally,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Patriciu1, W-M Chen3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1)Recruited subjects</a:t>
                      </a:r>
                    </a:p>
                    <a:p>
                      <a:r>
                        <a:rPr lang="en-US" dirty="0" smtClean="0"/>
                        <a:t>2)Personality assessment</a:t>
                      </a:r>
                    </a:p>
                    <a:p>
                      <a:r>
                        <a:rPr lang="en-US" dirty="0" smtClean="0"/>
                        <a:t>3)Genotyping and imputation</a:t>
                      </a:r>
                    </a:p>
                    <a:p>
                      <a:r>
                        <a:rPr lang="en-US" dirty="0" smtClean="0"/>
                        <a:t>4)GWA analysis on the data with traits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Provide the P values and Z values associated with each trait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Extract features for the creation of dataset using the pre existing dataset of personality vs. gene and personality vs. disease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Build DNN Model to train the network on the dataset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Improve the accuracy by using the optimizers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Terracciano,</a:t>
            </a:r>
            <a:r>
              <a:rPr lang="en-US" sz="2400" dirty="0"/>
              <a:t> S </a:t>
            </a:r>
            <a:r>
              <a:rPr lang="en-US" sz="2400" dirty="0" smtClean="0"/>
              <a:t>Sanna ,</a:t>
            </a:r>
            <a:r>
              <a:rPr lang="en-US" sz="2400" dirty="0"/>
              <a:t> M </a:t>
            </a:r>
            <a:r>
              <a:rPr lang="en-US" sz="2400" dirty="0" smtClean="0"/>
              <a:t>Uda,</a:t>
            </a:r>
            <a:r>
              <a:rPr lang="en-US" sz="2400" dirty="0"/>
              <a:t> B </a:t>
            </a:r>
            <a:r>
              <a:rPr lang="en-US" sz="2400" dirty="0" smtClean="0"/>
              <a:t>Deiana,</a:t>
            </a:r>
            <a:r>
              <a:rPr lang="en-US" sz="2400" dirty="0"/>
              <a:t> G </a:t>
            </a:r>
            <a:r>
              <a:rPr lang="en-US" sz="2400" dirty="0" smtClean="0"/>
              <a:t>Usala,</a:t>
            </a:r>
            <a:r>
              <a:rPr lang="en-US" sz="2400" dirty="0"/>
              <a:t> F </a:t>
            </a:r>
            <a:r>
              <a:rPr lang="en-US" sz="2400" dirty="0" smtClean="0"/>
              <a:t>Busonero,</a:t>
            </a:r>
            <a:r>
              <a:rPr lang="en-US" sz="2400" dirty="0"/>
              <a:t> A </a:t>
            </a:r>
            <a:r>
              <a:rPr lang="en-US" sz="2400" dirty="0" smtClean="0"/>
              <a:t>Maschio,</a:t>
            </a:r>
            <a:r>
              <a:rPr lang="en-US" sz="2400" dirty="0"/>
              <a:t> M </a:t>
            </a:r>
            <a:r>
              <a:rPr lang="en-US" sz="2400" dirty="0" smtClean="0"/>
              <a:t>Scally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r>
              <a:rPr lang="en-US" sz="2400" i="1" dirty="0" smtClean="0"/>
              <a:t>Genome-Wide </a:t>
            </a:r>
            <a:r>
              <a:rPr lang="en-US" sz="2400" i="1" dirty="0"/>
              <a:t>A</a:t>
            </a:r>
            <a:r>
              <a:rPr lang="en-US" sz="2400" i="1" dirty="0" smtClean="0"/>
              <a:t>ssociation </a:t>
            </a:r>
            <a:r>
              <a:rPr lang="en-US" sz="2400" i="1" dirty="0"/>
              <a:t>S</a:t>
            </a:r>
            <a:r>
              <a:rPr lang="en-US" sz="2400" i="1" dirty="0" smtClean="0"/>
              <a:t>can </a:t>
            </a:r>
            <a:r>
              <a:rPr lang="en-US" sz="2400" i="1" dirty="0"/>
              <a:t>F</a:t>
            </a:r>
            <a:r>
              <a:rPr lang="en-US" sz="2400" i="1" dirty="0" smtClean="0"/>
              <a:t>or </a:t>
            </a:r>
            <a:r>
              <a:rPr lang="en-US" sz="2400" i="1" dirty="0"/>
              <a:t>F</a:t>
            </a:r>
            <a:r>
              <a:rPr lang="en-US" sz="2400" i="1" dirty="0" smtClean="0"/>
              <a:t>ive </a:t>
            </a:r>
            <a:r>
              <a:rPr lang="en-US" sz="2400" i="1" dirty="0"/>
              <a:t>M</a:t>
            </a:r>
            <a:r>
              <a:rPr lang="en-US" sz="2400" i="1" dirty="0" smtClean="0"/>
              <a:t>ajor </a:t>
            </a:r>
            <a:r>
              <a:rPr lang="en-US" sz="2400" i="1" dirty="0"/>
              <a:t>D</a:t>
            </a:r>
            <a:r>
              <a:rPr lang="en-US" sz="2400" i="1" dirty="0" smtClean="0"/>
              <a:t>imensions </a:t>
            </a:r>
            <a:r>
              <a:rPr lang="en-US" sz="2400" i="1" dirty="0"/>
              <a:t>O</a:t>
            </a:r>
            <a:r>
              <a:rPr lang="en-US" sz="2400" i="1" dirty="0" smtClean="0"/>
              <a:t>f Personality.</a:t>
            </a:r>
            <a:r>
              <a:rPr lang="en-US" sz="2400" dirty="0" smtClean="0"/>
              <a:t>2013</a:t>
            </a:r>
          </a:p>
          <a:p>
            <a:r>
              <a:rPr lang="en-US" sz="2400" dirty="0" smtClean="0"/>
              <a:t>Han-Na Kim1, Seung-Ju Roh1, Yeon Ah Sung2, Hye Won Chung3, Jong-Young Lee4, Juhee Cho5. </a:t>
            </a:r>
            <a:r>
              <a:rPr lang="en-US" sz="2400" i="1" dirty="0" smtClean="0"/>
              <a:t>Genome-Wide Association Study Of The Five-Factor Model Of Personality In Young Korean Women</a:t>
            </a:r>
            <a:r>
              <a:rPr lang="en-US" sz="2400" dirty="0" smtClean="0"/>
              <a:t>.2010</a:t>
            </a:r>
          </a:p>
          <a:p>
            <a:r>
              <a:rPr lang="en-US" sz="2400" dirty="0" smtClean="0"/>
              <a:t>H.-N. Kim, B.-H. Kim, J. Cho, S. Ryu.</a:t>
            </a:r>
            <a:r>
              <a:rPr lang="en-US" sz="2400" i="1" dirty="0" smtClean="0"/>
              <a:t> Pathway Analysis Of Genome-Wide Association Datasets Of Personality traits</a:t>
            </a:r>
            <a:r>
              <a:rPr lang="en-US" sz="2400" dirty="0" smtClean="0"/>
              <a:t>.2015.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462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Correlating the personality and diseases using genomes</vt:lpstr>
      <vt:lpstr>Problem statement</vt:lpstr>
      <vt:lpstr>Introduction</vt:lpstr>
      <vt:lpstr>Objectives</vt:lpstr>
      <vt:lpstr>Literature Survey</vt:lpstr>
      <vt:lpstr>Literature Survey</vt:lpstr>
      <vt:lpstr>Literature Survey</vt:lpstr>
      <vt:lpstr>Proposed Solution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the personality and diseases using genomes</dc:title>
  <dc:creator>admin</dc:creator>
  <cp:lastModifiedBy>admin</cp:lastModifiedBy>
  <cp:revision>18</cp:revision>
  <dcterms:created xsi:type="dcterms:W3CDTF">2018-07-20T21:57:53Z</dcterms:created>
  <dcterms:modified xsi:type="dcterms:W3CDTF">2018-07-20T23:02:38Z</dcterms:modified>
</cp:coreProperties>
</file>