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312F-064C-4694-8543-F65CFBF86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D941E4-4BFB-470F-8FBC-F7E4C48AD8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06A54A-E6B6-4F03-A3FA-D49DD210A212}"/>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5" name="Footer Placeholder 4">
            <a:extLst>
              <a:ext uri="{FF2B5EF4-FFF2-40B4-BE49-F238E27FC236}">
                <a16:creationId xmlns:a16="http://schemas.microsoft.com/office/drawing/2014/main" id="{8AD73374-3DE1-44CF-A629-13152FC69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8EDC1-1549-46BD-AF86-032DC47022D0}"/>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117767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A421-4148-4C61-86C5-4567735C70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C6FC39-D67E-411F-B268-B4489B1582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123AD-690E-457B-8F23-941399477EB1}"/>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5" name="Footer Placeholder 4">
            <a:extLst>
              <a:ext uri="{FF2B5EF4-FFF2-40B4-BE49-F238E27FC236}">
                <a16:creationId xmlns:a16="http://schemas.microsoft.com/office/drawing/2014/main" id="{54BFEB62-139C-45C2-804F-655583F4E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5BACE-E243-4AF1-BDEC-97A8607584AB}"/>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94474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25E7AF-2FDB-4899-88B9-686918B6BD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613C8E-7E42-4E38-B168-4D205E1875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6645F-BDF5-4B11-BCB2-4622B86E9B99}"/>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5" name="Footer Placeholder 4">
            <a:extLst>
              <a:ext uri="{FF2B5EF4-FFF2-40B4-BE49-F238E27FC236}">
                <a16:creationId xmlns:a16="http://schemas.microsoft.com/office/drawing/2014/main" id="{AE611709-50BD-443B-B245-8210DE7C4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E1FCF-DFF5-445F-BDB3-D172EC723402}"/>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410992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C50EA-25AF-45E6-AF13-369203D2DC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88795A-1E45-4A5D-8907-E2E3FECFB7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A79E2-C098-478A-8027-3C5CD07F5CE0}"/>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5" name="Footer Placeholder 4">
            <a:extLst>
              <a:ext uri="{FF2B5EF4-FFF2-40B4-BE49-F238E27FC236}">
                <a16:creationId xmlns:a16="http://schemas.microsoft.com/office/drawing/2014/main" id="{555D3573-8674-4BE7-BE31-CDAC314FB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10D28-5C8B-4206-AE70-525E98F97C7D}"/>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412315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AA2A-8567-4DD5-B50E-8EE330FF0F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3EE83E-34AD-4CD8-9F1F-A40EC779EC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04062D-255D-4FEC-8956-78F560ECB0B4}"/>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5" name="Footer Placeholder 4">
            <a:extLst>
              <a:ext uri="{FF2B5EF4-FFF2-40B4-BE49-F238E27FC236}">
                <a16:creationId xmlns:a16="http://schemas.microsoft.com/office/drawing/2014/main" id="{3DD6C000-DCA5-4200-9D7A-87B63A793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CFF7E-8AF6-425D-974C-63490776FDDC}"/>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30444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3002-A796-494C-8E0E-C99463C11D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FE8B40-99E9-4909-B83D-9B0DFD3E62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A937A1-4B52-4C2F-8AA9-7954B9B7A1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96C42A-79FB-4CEE-896C-D4B5ECBFCC28}"/>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6" name="Footer Placeholder 5">
            <a:extLst>
              <a:ext uri="{FF2B5EF4-FFF2-40B4-BE49-F238E27FC236}">
                <a16:creationId xmlns:a16="http://schemas.microsoft.com/office/drawing/2014/main" id="{41E2EC9E-60F2-458E-BDB2-060EFE3E28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F019F7-9A35-4CFA-9C11-9CCBA1C67D6C}"/>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249943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E3B2-5CC9-42D0-9D81-A70E03B5F2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5DC965-F7A7-4784-81BB-CE962F3C34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A403A20-19A1-4CC5-97E2-2AF1CD416E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84D643-85F6-42BC-9662-0D7E99DBAC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630531-BAE9-4B82-BBF7-CD68EC3A26D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599F4C-6BC1-42C4-AB18-8DA86EEB1B33}"/>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8" name="Footer Placeholder 7">
            <a:extLst>
              <a:ext uri="{FF2B5EF4-FFF2-40B4-BE49-F238E27FC236}">
                <a16:creationId xmlns:a16="http://schemas.microsoft.com/office/drawing/2014/main" id="{FF6DF237-D509-4DD9-823D-551CDB1AE3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7C1DB0-A927-48AB-BE71-E4E98BCADBB6}"/>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20569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8E58-26A4-434E-8DD7-21D910DD08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F92CAD-D279-4B04-A476-DC07A5340FE9}"/>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4" name="Footer Placeholder 3">
            <a:extLst>
              <a:ext uri="{FF2B5EF4-FFF2-40B4-BE49-F238E27FC236}">
                <a16:creationId xmlns:a16="http://schemas.microsoft.com/office/drawing/2014/main" id="{F4480E27-CFE3-4D49-AA59-52D3D27D3E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D9527E-5271-4252-8A5B-13F8888D37AF}"/>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375795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986950-831C-4523-9405-DA50ADC7E028}"/>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3" name="Footer Placeholder 2">
            <a:extLst>
              <a:ext uri="{FF2B5EF4-FFF2-40B4-BE49-F238E27FC236}">
                <a16:creationId xmlns:a16="http://schemas.microsoft.com/office/drawing/2014/main" id="{A878BFE7-D641-4F7A-9ECF-92DBB76938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769C3D-6AEB-46D9-A1F7-1F433DF3D46D}"/>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379889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B32B-3505-4017-B8AE-1DDC17308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9DFBDA-21B4-48EC-8E9A-8BE98E6A55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6B5421-7914-482B-A200-78B815E67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A529E7-058B-4CCA-87C4-1B34E5D008A3}"/>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6" name="Footer Placeholder 5">
            <a:extLst>
              <a:ext uri="{FF2B5EF4-FFF2-40B4-BE49-F238E27FC236}">
                <a16:creationId xmlns:a16="http://schemas.microsoft.com/office/drawing/2014/main" id="{21F0FF44-EEC5-4017-AF0D-5E2214027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D98834-8354-4343-97FA-554895568417}"/>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276424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D13D3-4EB2-4397-9C32-C0280962A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707C39-6B14-4260-BDA1-5681A628E9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4B45F3-3442-44FE-89F9-9274AE741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59E719-08B0-4301-ADB4-7D38696B26FB}"/>
              </a:ext>
            </a:extLst>
          </p:cNvPr>
          <p:cNvSpPr>
            <a:spLocks noGrp="1"/>
          </p:cNvSpPr>
          <p:nvPr>
            <p:ph type="dt" sz="half" idx="10"/>
          </p:nvPr>
        </p:nvSpPr>
        <p:spPr/>
        <p:txBody>
          <a:bodyPr/>
          <a:lstStyle/>
          <a:p>
            <a:fld id="{6C9FA5F0-D08C-4A07-8131-3C04EAD2E9BC}" type="datetimeFigureOut">
              <a:rPr lang="en-US" smtClean="0"/>
              <a:t>11/15/2018</a:t>
            </a:fld>
            <a:endParaRPr lang="en-US"/>
          </a:p>
        </p:txBody>
      </p:sp>
      <p:sp>
        <p:nvSpPr>
          <p:cNvPr id="6" name="Footer Placeholder 5">
            <a:extLst>
              <a:ext uri="{FF2B5EF4-FFF2-40B4-BE49-F238E27FC236}">
                <a16:creationId xmlns:a16="http://schemas.microsoft.com/office/drawing/2014/main" id="{6A32259D-41BD-4079-B453-ECA0610D1C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C603D2-1F1A-458A-A1C4-4AFCFADB59CF}"/>
              </a:ext>
            </a:extLst>
          </p:cNvPr>
          <p:cNvSpPr>
            <a:spLocks noGrp="1"/>
          </p:cNvSpPr>
          <p:nvPr>
            <p:ph type="sldNum" sz="quarter" idx="12"/>
          </p:nvPr>
        </p:nvSpPr>
        <p:spPr/>
        <p:txBody>
          <a:bodyPr/>
          <a:lstStyle/>
          <a:p>
            <a:fld id="{4AAB6024-6D62-495E-B240-EDE80478200C}" type="slidenum">
              <a:rPr lang="en-US" smtClean="0"/>
              <a:t>‹#›</a:t>
            </a:fld>
            <a:endParaRPr lang="en-US"/>
          </a:p>
        </p:txBody>
      </p:sp>
    </p:spTree>
    <p:extLst>
      <p:ext uri="{BB962C8B-B14F-4D97-AF65-F5344CB8AC3E}">
        <p14:creationId xmlns:p14="http://schemas.microsoft.com/office/powerpoint/2010/main" val="2595450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6993C-CF52-493E-8AAC-015D7457F0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BE524E-EC1D-46EE-B3BD-6F75F90EB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E9AAB8-912A-4F48-8C80-4D5803D33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FA5F0-D08C-4A07-8131-3C04EAD2E9BC}" type="datetimeFigureOut">
              <a:rPr lang="en-US" smtClean="0"/>
              <a:t>11/15/2018</a:t>
            </a:fld>
            <a:endParaRPr lang="en-US"/>
          </a:p>
        </p:txBody>
      </p:sp>
      <p:sp>
        <p:nvSpPr>
          <p:cNvPr id="5" name="Footer Placeholder 4">
            <a:extLst>
              <a:ext uri="{FF2B5EF4-FFF2-40B4-BE49-F238E27FC236}">
                <a16:creationId xmlns:a16="http://schemas.microsoft.com/office/drawing/2014/main" id="{B8EB3623-FB0A-40BA-8AE2-DA14C76FC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5C6858-46D6-46F2-80E6-E02C53BF78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B6024-6D62-495E-B240-EDE80478200C}" type="slidenum">
              <a:rPr lang="en-US" smtClean="0"/>
              <a:t>‹#›</a:t>
            </a:fld>
            <a:endParaRPr lang="en-US"/>
          </a:p>
        </p:txBody>
      </p:sp>
    </p:spTree>
    <p:extLst>
      <p:ext uri="{BB962C8B-B14F-4D97-AF65-F5344CB8AC3E}">
        <p14:creationId xmlns:p14="http://schemas.microsoft.com/office/powerpoint/2010/main" val="1603411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93F9-2CB2-4B7A-9DBE-E42DFBBF5FA1}"/>
              </a:ext>
            </a:extLst>
          </p:cNvPr>
          <p:cNvSpPr>
            <a:spLocks noGrp="1"/>
          </p:cNvSpPr>
          <p:nvPr>
            <p:ph type="ctrTitle"/>
          </p:nvPr>
        </p:nvSpPr>
        <p:spPr/>
        <p:txBody>
          <a:bodyPr/>
          <a:lstStyle/>
          <a:p>
            <a:r>
              <a:rPr lang="en-US" dirty="0"/>
              <a:t>Categorization of User News Interest Based on the Tweets</a:t>
            </a:r>
          </a:p>
        </p:txBody>
      </p:sp>
      <p:sp>
        <p:nvSpPr>
          <p:cNvPr id="3" name="Subtitle 2">
            <a:extLst>
              <a:ext uri="{FF2B5EF4-FFF2-40B4-BE49-F238E27FC236}">
                <a16:creationId xmlns:a16="http://schemas.microsoft.com/office/drawing/2014/main" id="{C1CF1EE1-A019-46A4-93CD-12ECD87B06CF}"/>
              </a:ext>
            </a:extLst>
          </p:cNvPr>
          <p:cNvSpPr>
            <a:spLocks noGrp="1"/>
          </p:cNvSpPr>
          <p:nvPr>
            <p:ph type="subTitle" idx="1"/>
          </p:nvPr>
        </p:nvSpPr>
        <p:spPr/>
        <p:txBody>
          <a:bodyPr>
            <a:normAutofit lnSpcReduction="10000"/>
          </a:bodyPr>
          <a:lstStyle/>
          <a:p>
            <a:r>
              <a:rPr lang="en-US" dirty="0"/>
              <a:t>Team Members</a:t>
            </a:r>
          </a:p>
          <a:p>
            <a:r>
              <a:rPr lang="en-US" dirty="0"/>
              <a:t>Gowtham V</a:t>
            </a:r>
          </a:p>
          <a:p>
            <a:r>
              <a:rPr lang="en-US" dirty="0" err="1"/>
              <a:t>Akshay</a:t>
            </a:r>
            <a:r>
              <a:rPr lang="en-US" dirty="0"/>
              <a:t> V</a:t>
            </a:r>
          </a:p>
          <a:p>
            <a:r>
              <a:rPr lang="en-US" dirty="0"/>
              <a:t>Praveen Siva</a:t>
            </a:r>
          </a:p>
        </p:txBody>
      </p:sp>
    </p:spTree>
    <p:extLst>
      <p:ext uri="{BB962C8B-B14F-4D97-AF65-F5344CB8AC3E}">
        <p14:creationId xmlns:p14="http://schemas.microsoft.com/office/powerpoint/2010/main" val="360694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CD50-4D6E-4E9C-AAE0-3CBCF6E89E5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CAA3B9A-262B-4F2C-B8ED-6292F5BECF69}"/>
              </a:ext>
            </a:extLst>
          </p:cNvPr>
          <p:cNvSpPr>
            <a:spLocks noGrp="1"/>
          </p:cNvSpPr>
          <p:nvPr>
            <p:ph idx="1"/>
          </p:nvPr>
        </p:nvSpPr>
        <p:spPr/>
        <p:txBody>
          <a:bodyPr/>
          <a:lstStyle/>
          <a:p>
            <a:r>
              <a:rPr lang="en-US" dirty="0"/>
              <a:t>This Project mainly aims at the categorization of the user’s interest based on the current news on which the user is tweeted. This enables to provide the user interested news which eventually increase the user enhanced environment.</a:t>
            </a:r>
          </a:p>
        </p:txBody>
      </p:sp>
    </p:spTree>
    <p:extLst>
      <p:ext uri="{BB962C8B-B14F-4D97-AF65-F5344CB8AC3E}">
        <p14:creationId xmlns:p14="http://schemas.microsoft.com/office/powerpoint/2010/main" val="233504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37DB-4CAB-4B04-8F18-36371784C614}"/>
              </a:ext>
            </a:extLst>
          </p:cNvPr>
          <p:cNvSpPr>
            <a:spLocks noGrp="1"/>
          </p:cNvSpPr>
          <p:nvPr>
            <p:ph type="title"/>
          </p:nvPr>
        </p:nvSpPr>
        <p:spPr/>
        <p:txBody>
          <a:bodyPr/>
          <a:lstStyle/>
          <a:p>
            <a:r>
              <a:rPr lang="en-US" dirty="0"/>
              <a:t>Dataset Processing</a:t>
            </a:r>
          </a:p>
        </p:txBody>
      </p:sp>
      <p:sp>
        <p:nvSpPr>
          <p:cNvPr id="3" name="Content Placeholder 2">
            <a:extLst>
              <a:ext uri="{FF2B5EF4-FFF2-40B4-BE49-F238E27FC236}">
                <a16:creationId xmlns:a16="http://schemas.microsoft.com/office/drawing/2014/main" id="{19B7723E-C860-48D7-9178-D6A677E47F5F}"/>
              </a:ext>
            </a:extLst>
          </p:cNvPr>
          <p:cNvSpPr>
            <a:spLocks noGrp="1"/>
          </p:cNvSpPr>
          <p:nvPr>
            <p:ph idx="1"/>
          </p:nvPr>
        </p:nvSpPr>
        <p:spPr>
          <a:xfrm>
            <a:off x="838200" y="1825625"/>
            <a:ext cx="10515600" cy="4351338"/>
          </a:xfrm>
        </p:spPr>
        <p:txBody>
          <a:bodyPr>
            <a:normAutofit lnSpcReduction="10000"/>
          </a:bodyPr>
          <a:lstStyle/>
          <a:p>
            <a:r>
              <a:rPr lang="en-US" dirty="0"/>
              <a:t>The CrisisLexT6 dataset consist of 6 different  catastrophe based tweets. In this  combined each of the catastrophe based tweets into a single one with catastrophic names as the labels.</a:t>
            </a:r>
          </a:p>
          <a:p>
            <a:r>
              <a:rPr lang="en-US" dirty="0"/>
              <a:t>There are six labels they are</a:t>
            </a:r>
          </a:p>
          <a:p>
            <a:pPr lvl="1"/>
            <a:r>
              <a:rPr lang="en-US" dirty="0"/>
              <a:t>2012  Sandy Hurricane</a:t>
            </a:r>
          </a:p>
          <a:p>
            <a:pPr lvl="1"/>
            <a:r>
              <a:rPr lang="en-US" dirty="0"/>
              <a:t>2013_Alberta_Floods                                        </a:t>
            </a:r>
          </a:p>
          <a:p>
            <a:pPr lvl="1"/>
            <a:r>
              <a:rPr lang="en-US" dirty="0"/>
              <a:t>2013_Boston_Bombings</a:t>
            </a:r>
          </a:p>
          <a:p>
            <a:pPr lvl="1"/>
            <a:r>
              <a:rPr lang="en-US" dirty="0"/>
              <a:t>2013_Oklahoma_Tornado</a:t>
            </a:r>
          </a:p>
          <a:p>
            <a:pPr lvl="1"/>
            <a:r>
              <a:rPr lang="en-US" dirty="0"/>
              <a:t>2013_Queensland_Floods</a:t>
            </a:r>
          </a:p>
          <a:p>
            <a:pPr lvl="1"/>
            <a:r>
              <a:rPr lang="en-US" dirty="0"/>
              <a:t>2013_West_Texas_Explosion</a:t>
            </a:r>
          </a:p>
          <a:p>
            <a:pPr lvl="1"/>
            <a:r>
              <a:rPr lang="en-US" dirty="0"/>
              <a:t>random</a:t>
            </a:r>
          </a:p>
        </p:txBody>
      </p:sp>
    </p:spTree>
    <p:extLst>
      <p:ext uri="{BB962C8B-B14F-4D97-AF65-F5344CB8AC3E}">
        <p14:creationId xmlns:p14="http://schemas.microsoft.com/office/powerpoint/2010/main" val="1388265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49E5-116E-4AD9-90E7-1B6A650E3BC6}"/>
              </a:ext>
            </a:extLst>
          </p:cNvPr>
          <p:cNvSpPr>
            <a:spLocks noGrp="1"/>
          </p:cNvSpPr>
          <p:nvPr>
            <p:ph type="title"/>
          </p:nvPr>
        </p:nvSpPr>
        <p:spPr/>
        <p:txBody>
          <a:bodyPr/>
          <a:lstStyle/>
          <a:p>
            <a:r>
              <a:rPr lang="en-US" dirty="0"/>
              <a:t>Screenshot of after preprocessing</a:t>
            </a:r>
          </a:p>
        </p:txBody>
      </p:sp>
      <p:pic>
        <p:nvPicPr>
          <p:cNvPr id="4" name="Content Placeholder 3">
            <a:extLst>
              <a:ext uri="{FF2B5EF4-FFF2-40B4-BE49-F238E27FC236}">
                <a16:creationId xmlns:a16="http://schemas.microsoft.com/office/drawing/2014/main" id="{9EEC9531-3982-4615-B797-41061F3D9F3F}"/>
              </a:ext>
            </a:extLst>
          </p:cNvPr>
          <p:cNvPicPr>
            <a:picLocks noGrp="1" noChangeAspect="1"/>
          </p:cNvPicPr>
          <p:nvPr>
            <p:ph idx="1"/>
          </p:nvPr>
        </p:nvPicPr>
        <p:blipFill>
          <a:blip r:embed="rId2"/>
          <a:stretch>
            <a:fillRect/>
          </a:stretch>
        </p:blipFill>
        <p:spPr>
          <a:xfrm>
            <a:off x="1871662" y="2780907"/>
            <a:ext cx="8448675" cy="1915712"/>
          </a:xfrm>
          <a:prstGeom prst="rect">
            <a:avLst/>
          </a:prstGeom>
        </p:spPr>
      </p:pic>
    </p:spTree>
    <p:extLst>
      <p:ext uri="{BB962C8B-B14F-4D97-AF65-F5344CB8AC3E}">
        <p14:creationId xmlns:p14="http://schemas.microsoft.com/office/powerpoint/2010/main" val="1180008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1FC3-EE89-4D57-B667-3E6F99A0C112}"/>
              </a:ext>
            </a:extLst>
          </p:cNvPr>
          <p:cNvSpPr>
            <a:spLocks noGrp="1"/>
          </p:cNvSpPr>
          <p:nvPr>
            <p:ph type="title"/>
          </p:nvPr>
        </p:nvSpPr>
        <p:spPr/>
        <p:txBody>
          <a:bodyPr/>
          <a:lstStyle/>
          <a:p>
            <a:r>
              <a:rPr lang="en-US" dirty="0"/>
              <a:t>Algorithms involved</a:t>
            </a:r>
          </a:p>
        </p:txBody>
      </p:sp>
      <p:sp>
        <p:nvSpPr>
          <p:cNvPr id="3" name="Content Placeholder 2">
            <a:extLst>
              <a:ext uri="{FF2B5EF4-FFF2-40B4-BE49-F238E27FC236}">
                <a16:creationId xmlns:a16="http://schemas.microsoft.com/office/drawing/2014/main" id="{B188B947-9E9E-4EA6-A87D-3878DF2AD420}"/>
              </a:ext>
            </a:extLst>
          </p:cNvPr>
          <p:cNvSpPr>
            <a:spLocks noGrp="1"/>
          </p:cNvSpPr>
          <p:nvPr>
            <p:ph idx="1"/>
          </p:nvPr>
        </p:nvSpPr>
        <p:spPr/>
        <p:txBody>
          <a:bodyPr/>
          <a:lstStyle/>
          <a:p>
            <a:r>
              <a:rPr lang="en-US" dirty="0"/>
              <a:t>After the preprocessing of data the dataset is incurred to the following algorithms</a:t>
            </a:r>
          </a:p>
          <a:p>
            <a:pPr lvl="1"/>
            <a:r>
              <a:rPr lang="en-US" dirty="0"/>
              <a:t>Linear SVM</a:t>
            </a:r>
          </a:p>
          <a:p>
            <a:pPr lvl="1"/>
            <a:r>
              <a:rPr lang="en-US" dirty="0"/>
              <a:t>Logistic Regression</a:t>
            </a:r>
          </a:p>
          <a:p>
            <a:pPr lvl="1"/>
            <a:r>
              <a:rPr lang="en-US" dirty="0"/>
              <a:t>Multinomial Naïve Bayes</a:t>
            </a:r>
          </a:p>
          <a:p>
            <a:pPr lvl="1"/>
            <a:r>
              <a:rPr lang="en-US" dirty="0"/>
              <a:t>Random Forest Classifier</a:t>
            </a:r>
          </a:p>
          <a:p>
            <a:r>
              <a:rPr lang="en-US" dirty="0"/>
              <a:t>Among those Linear SVM Gives an accuracy of 82 percent. So, this Model made of SVM is used for the further </a:t>
            </a:r>
            <a:r>
              <a:rPr lang="en-US"/>
              <a:t>data processing</a:t>
            </a:r>
          </a:p>
          <a:p>
            <a:endParaRPr lang="en-US"/>
          </a:p>
          <a:p>
            <a:endParaRPr lang="en-US" dirty="0"/>
          </a:p>
        </p:txBody>
      </p:sp>
    </p:spTree>
    <p:extLst>
      <p:ext uri="{BB962C8B-B14F-4D97-AF65-F5344CB8AC3E}">
        <p14:creationId xmlns:p14="http://schemas.microsoft.com/office/powerpoint/2010/main" val="740472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182</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Categorization of User News Interest Based on the Tweets</vt:lpstr>
      <vt:lpstr>Problem Statement</vt:lpstr>
      <vt:lpstr>Dataset Processing</vt:lpstr>
      <vt:lpstr>Screenshot of after preprocessing</vt:lpstr>
      <vt:lpstr>Algorithms involved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Categorization of User News Interest Based on the Tweets</dc:title>
  <dc:creator>Gowtham Velmurugan</dc:creator>
  <cp:lastModifiedBy>Gowtham Velmurugan</cp:lastModifiedBy>
  <cp:revision>4</cp:revision>
  <dcterms:created xsi:type="dcterms:W3CDTF">2018-11-15T09:32:19Z</dcterms:created>
  <dcterms:modified xsi:type="dcterms:W3CDTF">2018-11-15T10:17:13Z</dcterms:modified>
</cp:coreProperties>
</file>