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94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ED291B17-9318-49DB-B28B-6E5994AE9581}" type="datetime1">
              <a:rPr lang="en-US" smtClean="0"/>
              <a:pPr/>
              <a:t>01-May-24</a:t>
            </a:fld>
            <a:endParaRPr lang="en-US"/>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01-May-24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01-May-24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78DD82B9-B8EE-4375-B6FF-88FA6ABB15D9}" type="datetime1">
              <a:rPr lang="en-US" smtClean="0"/>
              <a:pPr/>
              <a:t>01-May-24</a:t>
            </a:fld>
            <a:endParaRPr lang="en-US"/>
          </a:p>
        </p:txBody>
      </p:sp>
      <p:sp>
        <p:nvSpPr>
          <p:cNvPr id="5" name="Footer Placeholder 4"/>
          <p:cNvSpPr>
            <a:spLocks noGrp="1"/>
          </p:cNvSpPr>
          <p:nvPr>
            <p:ph type="ftr" sz="quarter" idx="11"/>
          </p:nvPr>
        </p:nvSpPr>
        <p:spPr>
          <a:xfrm>
            <a:off x="609600" y="6480970"/>
            <a:ext cx="5680075" cy="300831"/>
          </a:xfrm>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B2497495-0637-405E-AE64-5CC7506D51F5}" type="datetime1">
              <a:rPr lang="en-US" smtClean="0"/>
              <a:pPr/>
              <a:t>01-May-24</a:t>
            </a:fld>
            <a:endParaRPr lang="en-US"/>
          </a:p>
        </p:txBody>
      </p:sp>
      <p:sp>
        <p:nvSpPr>
          <p:cNvPr id="5" name="Footer Placeholder 4"/>
          <p:cNvSpPr>
            <a:spLocks noGrp="1"/>
          </p:cNvSpPr>
          <p:nvPr>
            <p:ph type="ftr" sz="quarter" idx="11"/>
          </p:nvPr>
        </p:nvSpPr>
        <p:spPr>
          <a:xfrm>
            <a:off x="3492501" y="6480970"/>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3A98EE3D-8CD1-4C3F-BD1C-C98C9596463C}" type="slidenum">
              <a:rPr lang="en-US" smtClean="0"/>
              <a:pPr/>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7BFFD690-9426-415D-8B65-26881E07B2D4}" type="datetime1">
              <a:rPr lang="en-US" smtClean="0"/>
              <a:pPr/>
              <a:t>01-May-24</a:t>
            </a:fld>
            <a:endParaRPr lang="en-US"/>
          </a:p>
        </p:txBody>
      </p:sp>
      <p:sp>
        <p:nvSpPr>
          <p:cNvPr id="6" name="Footer Placeholder 5"/>
          <p:cNvSpPr>
            <a:spLocks noGrp="1"/>
          </p:cNvSpPr>
          <p:nvPr>
            <p:ph type="ftr" sz="quarter" idx="11"/>
          </p:nvPr>
        </p:nvSpPr>
        <p:spPr>
          <a:xfrm>
            <a:off x="609600"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04C4989A-474C-40DE-95B9-011C28B71673}" type="datetime1">
              <a:rPr lang="en-US" smtClean="0"/>
              <a:pPr/>
              <a:t>01-May-24</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01-May-24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EDE50D6-574B-40AF-946F-D52A04ADE379}" type="datetime1">
              <a:rPr lang="en-US" smtClean="0"/>
              <a:pPr/>
              <a:t>01-May-24</a:t>
            </a:fld>
            <a:endParaRPr lang="en-US"/>
          </a:p>
        </p:txBody>
      </p:sp>
      <p:sp>
        <p:nvSpPr>
          <p:cNvPr id="3" name="Footer Placeholder 2"/>
          <p:cNvSpPr>
            <a:spLocks noGrp="1"/>
          </p:cNvSpPr>
          <p:nvPr>
            <p:ph type="ftr" sz="quarter" idx="11"/>
          </p:nvPr>
        </p:nvSpPr>
        <p:spPr>
          <a:xfrm>
            <a:off x="609600" y="6481891"/>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D82884F1-FFEA-405F-9602-3DCA865EDA4E}" type="datetime1">
              <a:rPr lang="en-US" smtClean="0"/>
              <a:pPr/>
              <a:t>01-May-24</a:t>
            </a:fld>
            <a:endParaRPr lang="en-US"/>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7E18DB4A-8810-4A10-AD5C-D5E2C667F5B3}" type="datetime1">
              <a:rPr lang="en-US" smtClean="0"/>
              <a:pPr/>
              <a:t>01-May-24</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pPr algn="l"/>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ED291B17-9318-49DB-B28B-6E5994AE9581}" type="datetime1">
              <a:rPr lang="en-US" smtClean="0"/>
              <a:pPr/>
              <a:t>01-May-24</a:t>
            </a:fld>
            <a:endParaRPr lang="en-US"/>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3A98EE3D-8CD1-4C3F-BD1C-C98C9596463C}" type="slidenum">
              <a:rPr lang="en-US" smtClean="0"/>
              <a:pPr/>
              <a:t>‹#›</a:t>
            </a:fld>
            <a:endParaRPr lang="en-US"/>
          </a:p>
        </p:txBody>
      </p:sp>
      <p:pic>
        <p:nvPicPr>
          <p:cNvPr id="10" name="Picture 9" descr="Logo&#10;&#10;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tx1">
                    <a:lumMod val="85000"/>
                  </a:schemeClr>
                </a:solidFill>
                <a:effectLst/>
                <a:latin typeface="Arial" panose="020B0604020202020204" pitchFamily="34" charset="0"/>
                <a:cs typeface="Arial" panose="020B0604020202020204" pitchFamily="34" charset="0"/>
              </a:rPr>
              <a:t>STUDENTS PERFORMANCE</a:t>
            </a:r>
            <a:r>
              <a:rPr lang="en-US" b="1" dirty="0">
                <a:solidFill>
                  <a:schemeClr val="tx1">
                    <a:lumMod val="85000"/>
                  </a:schemeClr>
                </a:solidFill>
                <a:effectLst/>
                <a:latin typeface="Arial" panose="020B0604020202020204" pitchFamily="34" charset="0"/>
                <a:cs typeface="Arial" panose="020B0604020202020204" pitchFamily="34" charset="0"/>
              </a:rPr>
              <a:t> </a:t>
            </a:r>
            <a:r>
              <a:rPr lang="en-IN" altLang="en-US" b="1" dirty="0">
                <a:solidFill>
                  <a:schemeClr val="tx1">
                    <a:lumMod val="85000"/>
                  </a:schemeClr>
                </a:solidFill>
                <a:effectLst/>
                <a:latin typeface="Arial" panose="020B0604020202020204" pitchFamily="34" charset="0"/>
                <a:cs typeface="Arial" panose="020B0604020202020204" pitchFamily="34" charset="0"/>
              </a:rPr>
              <a:t>IN EXAMS ANALYSIS</a:t>
            </a:r>
            <a:r>
              <a:rPr lang="en-US" b="1" dirty="0">
                <a:solidFill>
                  <a:schemeClr val="tx1">
                    <a:lumMod val="85000"/>
                  </a:schemeClr>
                </a:solidFill>
                <a:effectLst/>
                <a:latin typeface="Arial" panose="020B0604020202020204" pitchFamily="34" charset="0"/>
                <a:cs typeface="Arial" panose="020B0604020202020204" pitchFamily="34" charset="0"/>
              </a:rPr>
              <a:t>  </a:t>
            </a:r>
          </a:p>
        </p:txBody>
      </p:sp>
      <p:sp>
        <p:nvSpPr>
          <p:cNvPr id="3" name="TextBox 2"/>
          <p:cNvSpPr txBox="1"/>
          <p:nvPr/>
        </p:nvSpPr>
        <p:spPr>
          <a:xfrm>
            <a:off x="-329783" y="942535"/>
            <a:ext cx="12726648" cy="646331"/>
          </a:xfrm>
          <a:prstGeom prst="rect">
            <a:avLst/>
          </a:prstGeom>
          <a:noFill/>
        </p:spPr>
        <p:txBody>
          <a:bodyPr wrap="square" lIns="91440" tIns="45720" rIns="91440" bIns="45720" rtlCol="0" anchor="t">
            <a:spAutoFit/>
          </a:bodyPr>
          <a:lstStyle/>
          <a:p>
            <a:pPr algn="ctr"/>
            <a:r>
              <a:rPr lang="en-US" sz="3600" b="1" dirty="0">
                <a:solidFill>
                  <a:schemeClr val="tx1">
                    <a:lumMod val="85000"/>
                  </a:schemeClr>
                </a:solidFill>
                <a:effectLst>
                  <a:outerShdw blurRad="38100" dist="38100" dir="2700000" algn="tl">
                    <a:srgbClr val="000000">
                      <a:alpha val="43137"/>
                    </a:srgbClr>
                  </a:outerShdw>
                </a:effectLst>
                <a:latin typeface="Arial" panose="020B0604020202020204"/>
                <a:cs typeface="Arial" panose="020B0604020202020204"/>
              </a:rPr>
              <a:t>CAPSTONE PROJECT</a:t>
            </a:r>
          </a:p>
        </p:txBody>
      </p:sp>
      <p:sp>
        <p:nvSpPr>
          <p:cNvPr id="4" name="TextBox 3"/>
          <p:cNvSpPr txBox="1"/>
          <p:nvPr/>
        </p:nvSpPr>
        <p:spPr>
          <a:xfrm>
            <a:off x="3117530" y="4586366"/>
            <a:ext cx="7980183" cy="1938992"/>
          </a:xfrm>
          <a:prstGeom prst="rect">
            <a:avLst/>
          </a:prstGeom>
          <a:noFill/>
        </p:spPr>
        <p:txBody>
          <a:bodyPr wrap="square" lIns="91440" tIns="45720" rIns="91440" bIns="45720" rtlCol="0" anchor="t">
            <a:spAutoFit/>
          </a:bodyPr>
          <a:lstStyle/>
          <a:p>
            <a:r>
              <a:rPr lang="en-US" sz="2000" b="1" dirty="0">
                <a:latin typeface="Arial" panose="020B0604020202020204" pitchFamily="34" charset="0"/>
                <a:cs typeface="Arial" panose="020B0604020202020204" pitchFamily="34" charset="0"/>
              </a:rPr>
              <a:t>Presented </a:t>
            </a:r>
            <a:r>
              <a:rPr lang="en-US" sz="2000" b="1" dirty="0" smtClean="0">
                <a:latin typeface="Arial" panose="020B0604020202020204" pitchFamily="34" charset="0"/>
                <a:cs typeface="Arial" panose="020B0604020202020204" pitchFamily="34" charset="0"/>
              </a:rPr>
              <a:t>By</a:t>
            </a:r>
            <a:endParaRPr lang="en-US" sz="2000" b="1" dirty="0" smtClean="0">
              <a:latin typeface="Arial" panose="020B0604020202020204"/>
              <a:cs typeface="Arial" panose="020B0604020202020204"/>
            </a:endParaRPr>
          </a:p>
          <a:p>
            <a:r>
              <a:rPr lang="en-US" sz="2000" b="1" dirty="0" err="1" smtClean="0">
                <a:latin typeface="Arial" panose="020B0604020202020204"/>
                <a:cs typeface="Arial" panose="020B0604020202020204"/>
              </a:rPr>
              <a:t>Gowtham</a:t>
            </a:r>
            <a:r>
              <a:rPr lang="en-US" sz="2000" b="1" dirty="0" smtClean="0">
                <a:latin typeface="Arial" panose="020B0604020202020204"/>
                <a:cs typeface="Arial" panose="020B0604020202020204"/>
              </a:rPr>
              <a:t>  M</a:t>
            </a:r>
            <a:endParaRPr lang="en-US" sz="2000" b="1" dirty="0">
              <a:latin typeface="Arial" panose="020B0604020202020204"/>
              <a:cs typeface="Arial" panose="020B0604020202020204"/>
            </a:endParaRPr>
          </a:p>
          <a:p>
            <a:r>
              <a:rPr lang="en-US" sz="2000" b="1" dirty="0" smtClean="0">
                <a:latin typeface="Arial" panose="020B0604020202020204"/>
                <a:cs typeface="Arial" panose="020B0604020202020204"/>
              </a:rPr>
              <a:t>2021303515</a:t>
            </a:r>
            <a:endParaRPr lang="en-US" sz="2000" b="1" dirty="0">
              <a:latin typeface="Arial" panose="020B0604020202020204"/>
              <a:cs typeface="Arial" panose="020B0604020202020204"/>
            </a:endParaRPr>
          </a:p>
          <a:p>
            <a:r>
              <a:rPr lang="en-IN" altLang="en-US" sz="2000" b="1" dirty="0">
                <a:latin typeface="Arial" panose="020B0604020202020204"/>
                <a:cs typeface="Arial" panose="020B0604020202020204"/>
              </a:rPr>
              <a:t>College name: Algappa College of Technology , Anna University</a:t>
            </a:r>
          </a:p>
          <a:p>
            <a:r>
              <a:rPr lang="en-IN" altLang="en-US" sz="2000" b="1" dirty="0">
                <a:latin typeface="Arial" panose="020B0604020202020204"/>
                <a:cs typeface="Arial" panose="020B0604020202020204"/>
              </a:rPr>
              <a:t>Department: </a:t>
            </a:r>
            <a:r>
              <a:rPr lang="en-IN" altLang="en-US" sz="2000" b="1" dirty="0" err="1">
                <a:latin typeface="Arial" panose="020B0604020202020204"/>
                <a:cs typeface="Arial" panose="020B0604020202020204"/>
              </a:rPr>
              <a:t>B.Tech</a:t>
            </a:r>
            <a:r>
              <a:rPr lang="en-IN" altLang="en-US" sz="2000" b="1" dirty="0">
                <a:latin typeface="Arial" panose="020B0604020202020204"/>
                <a:cs typeface="Arial" panose="020B0604020202020204"/>
              </a:rPr>
              <a:t> </a:t>
            </a:r>
            <a:r>
              <a:rPr lang="en-IN" altLang="en-US" sz="2000" b="1" dirty="0" smtClean="0">
                <a:latin typeface="Arial" panose="020B0604020202020204"/>
                <a:cs typeface="Arial" panose="020B0604020202020204"/>
              </a:rPr>
              <a:t>Chemical engineering</a:t>
            </a:r>
            <a:endParaRPr lang="en-IN" altLang="en-US" sz="2000" b="1" dirty="0">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4"/>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513081" y="1488540"/>
            <a:ext cx="3650956"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4164037" y="1505243"/>
            <a:ext cx="3742006" cy="2588455"/>
          </a:xfrm>
          <a:prstGeom prst="rect">
            <a:avLst/>
          </a:prstGeom>
        </p:spPr>
      </p:pic>
      <p:pic>
        <p:nvPicPr>
          <p:cNvPr id="15" name="Picture 14" descr="download (2)"/>
          <p:cNvPicPr>
            <a:picLocks noChangeAspect="1"/>
          </p:cNvPicPr>
          <p:nvPr/>
        </p:nvPicPr>
        <p:blipFill>
          <a:blip r:embed="rId4"/>
          <a:stretch>
            <a:fillRect/>
          </a:stretch>
        </p:blipFill>
        <p:spPr>
          <a:xfrm>
            <a:off x="4164037" y="4063903"/>
            <a:ext cx="3752606" cy="2597150"/>
          </a:xfrm>
          <a:prstGeom prst="rect">
            <a:avLst/>
          </a:prstGeom>
        </p:spPr>
      </p:pic>
      <p:pic>
        <p:nvPicPr>
          <p:cNvPr id="16" name="Picture 15" descr="download (3)"/>
          <p:cNvPicPr>
            <a:picLocks noChangeAspect="1"/>
          </p:cNvPicPr>
          <p:nvPr/>
        </p:nvPicPr>
        <p:blipFill>
          <a:blip r:embed="rId5"/>
          <a:stretch>
            <a:fillRect/>
          </a:stretch>
        </p:blipFill>
        <p:spPr>
          <a:xfrm>
            <a:off x="509955" y="4066247"/>
            <a:ext cx="3682217" cy="2566670"/>
          </a:xfrm>
          <a:prstGeom prst="rect">
            <a:avLst/>
          </a:prstGeom>
        </p:spPr>
      </p:pic>
      <p:pic>
        <p:nvPicPr>
          <p:cNvPr id="17" name="Picture 16" descr="download (4)"/>
          <p:cNvPicPr>
            <a:picLocks noChangeAspect="1"/>
          </p:cNvPicPr>
          <p:nvPr/>
        </p:nvPicPr>
        <p:blipFill>
          <a:blip r:embed="rId6"/>
          <a:stretch>
            <a:fillRect/>
          </a:stretch>
        </p:blipFill>
        <p:spPr>
          <a:xfrm>
            <a:off x="7891975" y="1519311"/>
            <a:ext cx="3743717" cy="51347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50"/>
            <a:ext cx="10391608" cy="3785652"/>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solidFill>
                  <a:schemeClr val="accent2">
                    <a:lumMod val="20000"/>
                    <a:lumOff val="80000"/>
                  </a:schemeClr>
                </a:solidFill>
                <a:hlinkClick r:id="rId2"/>
              </a:rPr>
              <a:t>https://www.kaggle.com/datasets</a:t>
            </a:r>
            <a:endParaRPr lang="en-IN" sz="2400" dirty="0">
              <a:solidFill>
                <a:schemeClr val="accent2">
                  <a:lumMod val="20000"/>
                  <a:lumOff val="80000"/>
                </a:schemeClr>
              </a:solidFill>
            </a:endParaRPr>
          </a:p>
          <a:p>
            <a:r>
              <a:rPr lang="en-IN" sz="2400" dirty="0">
                <a:solidFill>
                  <a:schemeClr val="accent2">
                    <a:lumMod val="20000"/>
                    <a:lumOff val="80000"/>
                  </a:schemeClr>
                </a:solidFill>
                <a:hlinkClick r:id="rId3"/>
              </a:rPr>
              <a:t>https://pandas.pvdata.org/pandas-docs/stable/user guide/index.html</a:t>
            </a:r>
            <a:endParaRPr lang="en-IN" sz="2400" dirty="0">
              <a:solidFill>
                <a:schemeClr val="accent2">
                  <a:lumMod val="20000"/>
                  <a:lumOff val="80000"/>
                </a:schemeClr>
              </a:solidFill>
            </a:endParaRPr>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5"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3" y="1745706"/>
            <a:ext cx="10908844" cy="3785652"/>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latin typeface="Arial" panose="020B0604020202020204" pitchFamily="34" charset="0"/>
                <a:cs typeface="Arial" panose="020B0604020202020204" pitchFamily="34" charset="0"/>
              </a:rPr>
              <a:t>System Requirements:</a:t>
            </a:r>
          </a:p>
          <a:p>
            <a:pPr marL="342900" indent="-342900">
              <a:buAutoNum type="arabicPeriod"/>
            </a:pPr>
            <a:r>
              <a:rPr lang="en-US" sz="2000" b="1" dirty="0">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latin typeface="Arial" panose="020B0604020202020204" pitchFamily="34" charset="0"/>
                <a:cs typeface="Arial" panose="020B0604020202020204" pitchFamily="34" charset="0"/>
              </a:rPr>
              <a:t>Library Requirements:</a:t>
            </a:r>
          </a:p>
          <a:p>
            <a:pPr marL="342900" indent="-342900">
              <a:buAutoNum type="arabicPeriod"/>
            </a:pPr>
            <a:r>
              <a:rPr lang="en-US" sz="2000" b="1" dirty="0">
                <a:latin typeface="Arial" panose="020B0604020202020204" pitchFamily="34" charset="0"/>
                <a:cs typeface="Arial" panose="020B0604020202020204" pitchFamily="34" charset="0"/>
              </a:rPr>
              <a:t>Data Processing and Analysis:- </a:t>
            </a:r>
          </a:p>
          <a:p>
            <a:pPr marL="0" indent="0">
              <a:buNone/>
            </a:pPr>
            <a:r>
              <a:rPr lang="en-US" sz="2000" b="1" dirty="0">
                <a:latin typeface="Arial" panose="020B0604020202020204" pitchFamily="34" charset="0"/>
                <a:cs typeface="Arial" panose="020B0604020202020204" pitchFamily="34" charset="0"/>
              </a:rPr>
              <a:t>      Pandas: For data manipulation and analysis.- </a:t>
            </a:r>
          </a:p>
          <a:p>
            <a:pPr marL="0" indent="0">
              <a:buNone/>
            </a:pPr>
            <a:r>
              <a:rPr lang="en-US" sz="2000" b="1" dirty="0">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latin typeface="Arial" panose="020B0604020202020204" pitchFamily="34" charset="0"/>
                <a:cs typeface="Arial" panose="020B0604020202020204" pitchFamily="34" charset="0"/>
              </a:rPr>
              <a:t>Data Visualization:- </a:t>
            </a:r>
          </a:p>
          <a:p>
            <a:pPr marL="0" indent="0">
              <a:buNone/>
            </a:pPr>
            <a:r>
              <a:rPr lang="en-US" sz="2000" b="1" dirty="0">
                <a:latin typeface="Arial" panose="020B0604020202020204" pitchFamily="34" charset="0"/>
                <a:cs typeface="Arial" panose="020B0604020202020204" pitchFamily="34" charset="0"/>
              </a:rPr>
              <a:t>      Matplotlib and </a:t>
            </a:r>
            <a:r>
              <a:rPr lang="en-IN" altLang="en-US" sz="2000" b="1" dirty="0">
                <a:latin typeface="Arial" panose="020B0604020202020204" pitchFamily="34" charset="0"/>
                <a:cs typeface="Arial" panose="020B0604020202020204" pitchFamily="34" charset="0"/>
              </a:rPr>
              <a:t>Seaborn </a:t>
            </a:r>
            <a:r>
              <a:rPr lang="en-US" sz="2000" b="1" dirty="0">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1"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5652"/>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12">
      <a:dk1>
        <a:sysClr val="windowText" lastClr="000000"/>
      </a:dk1>
      <a:lt1>
        <a:sysClr val="window" lastClr="FFFFFF"/>
      </a:lt1>
      <a:dk2>
        <a:srgbClr val="000000"/>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Verve</Template>
  <TotalTime>10</TotalTime>
  <Words>848</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30</cp:revision>
  <dcterms:created xsi:type="dcterms:W3CDTF">2021-05-26T16:50:00Z</dcterms:created>
  <dcterms:modified xsi:type="dcterms:W3CDTF">2024-04-30T19:02:36Z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