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58" y="4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S" userId="42c59e3d6f8b722a" providerId="LiveId" clId="{35956BDD-72CD-44AE-AA7B-DDD75565254C}"/>
    <pc:docChg chg="modSld">
      <pc:chgData name="Gowtham S" userId="42c59e3d6f8b722a" providerId="LiveId" clId="{35956BDD-72CD-44AE-AA7B-DDD75565254C}" dt="2024-04-06T08:51:13.922" v="23" actId="20577"/>
      <pc:docMkLst>
        <pc:docMk/>
      </pc:docMkLst>
      <pc:sldChg chg="modSp mod">
        <pc:chgData name="Gowtham S" userId="42c59e3d6f8b722a" providerId="LiveId" clId="{35956BDD-72CD-44AE-AA7B-DDD75565254C}" dt="2024-04-06T08:51:13.922" v="23" actId="20577"/>
        <pc:sldMkLst>
          <pc:docMk/>
          <pc:sldMk cId="3946934594" sldId="256"/>
        </pc:sldMkLst>
        <pc:spChg chg="mod">
          <ac:chgData name="Gowtham S" userId="42c59e3d6f8b722a" providerId="LiveId" clId="{35956BDD-72CD-44AE-AA7B-DDD75565254C}" dt="2024-04-06T08:51:13.922" v="23" actId="20577"/>
          <ac:spMkLst>
            <pc:docMk/>
            <pc:sldMk cId="3946934594" sldId="256"/>
            <ac:spMk id="3" creationId="{0D537F64-4C96-4AA8-BB21-E8053A3186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4/6/2024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Gowtham S</a:t>
            </a:r>
          </a:p>
          <a:p>
            <a:pPr marL="0" indent="0">
              <a:buNone/>
            </a:pPr>
            <a:r>
              <a:rPr lang="en-US" spc="0" dirty="0">
                <a:solidFill>
                  <a:schemeClr val="accent1">
                    <a:lumMod val="20000"/>
                    <a:lumOff val="80000"/>
                  </a:schemeClr>
                </a:solidFill>
              </a:rPr>
              <a:t>Sri Muthukumaran Institute Of Technology</a:t>
            </a:r>
          </a:p>
          <a:p>
            <a:pPr marL="0" indent="0">
              <a:buNone/>
            </a:pPr>
            <a:r>
              <a:rPr lang="en-US" spc="0">
                <a:solidFill>
                  <a:schemeClr val="accent1">
                    <a:lumMod val="20000"/>
                    <a:lumOff val="80000"/>
                  </a:schemeClr>
                </a:solidFill>
              </a:rPr>
              <a:t>IT </a:t>
            </a:r>
            <a:r>
              <a:rPr lang="en-US" spc="0" dirty="0">
                <a:solidFill>
                  <a:schemeClr val="accent1">
                    <a:lumMod val="20000"/>
                    <a:lumOff val="80000"/>
                  </a:schemeClr>
                </a:solidFill>
              </a:rPr>
              <a:t>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Gowtham S</cp:lastModifiedBy>
  <cp:revision>31</cp:revision>
  <dcterms:created xsi:type="dcterms:W3CDTF">2024-04-03T15:09:03Z</dcterms:created>
  <dcterms:modified xsi:type="dcterms:W3CDTF">2024-04-06T08:51:20Z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