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71250" y="878150"/>
            <a:ext cx="7344600" cy="92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Makefile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023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769125"/>
            <a:ext cx="8520600" cy="37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Assume that we have to do three things in a same program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Print “Hello IIT Ropar”.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Find the factorial of  5.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 two integers.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6125" y="28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c++ program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32975" y="877375"/>
            <a:ext cx="58224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#include &lt;iostream&gt;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using namespace std;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int factorial(int n){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if(n!=1){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return(n * factorial(n-1)); 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else return 1;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int main(){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cout&lt;&lt; "Hello IIT Ropar" &lt;&lt; endl;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cout &lt;&lt; endl;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cout &lt;&lt; "The factorial of 5 is " &lt;&lt; factorial(5) &lt;&lt; endl;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cout&lt;&lt; " enter two numbers";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int a, b;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cin&gt;&gt;  a &gt;&gt; b 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cout &lt;&lt; "Sum is : " &lt;&lt; a+b &lt;&lt; endl;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return 0;  </a:t>
            </a:r>
            <a:r>
              <a:rPr lang="en" sz="120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Otherway using Makefile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functions for every task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void hello();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int factorial(int n);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void add();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Create a header file (functions.h) with just these functions names along with type.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 Create a .cpp file for every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	Eg. hello.cpp, factorial.cpp, add.cpp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“Makefile” with: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87400" y="962825"/>
            <a:ext cx="58167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all: sample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sample: main.o factorial.o hello.o add.o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g++ main.o factorial.o hello.o add.o -o sample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main.o: main.cpp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g++ -c main.cpp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factorial.o: factorial.cpp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g++ -c factorial.cpp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add.o: add.cpp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g++ -c add.cpp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hello.o: hello.cpp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g++ -c hello.cpp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clean: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rm *o sample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 and Run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“make” command to compile.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./sample to run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