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FF2E3BA-46CC-4852-BF5F-52DD7BB6A6E3}">
  <a:tblStyle styleId="{CFF2E3BA-46CC-4852-BF5F-52DD7BB6A6E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TODO: CHANGE IT (Its still showing MLFQFCFS)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TODO: CHANGE IT (Its still showing MLFQFCFS)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 Scheduling Simulator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45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Team : Phoenix	                                      	 Presented by: Rama Gupta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Group No. : 7									    Saurabh Sathaye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Shubham Goyal</a:t>
            </a:r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MLFQ with Shortest job first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The Scheduler starts picking up the process from the head of highest priority queue.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The jobs in a queue are ordered according to the SJF algorithm.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 If Queue becomes empty then only the scheduler takes up a process from a lower priority queue.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Meanwhile, if a process comes into any of the higher level queues, it will preempt a process in the lower level queue.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If  a process uses too much CPU time, it will be moved to a lower priority queue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Comparing existing algorithms with MLFQ using SJF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Scheduler performance evaluation criterias :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51200" y="1361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Turn-around time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Response time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waiting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Average waiting time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Average response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Average turnaround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Simulation Tool : Overview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: Turn Around Time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: Waiting time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-316100" y="462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066800" y="1503525"/>
            <a:ext cx="25371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INTRODUCTION 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Multiprogramming is one of the most important aspects of operating systems.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refers to a set of policies and mechanisms to control the order of work to be performed by a computer system.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basic CPU scheduling algorithms are: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 First Come First Serve (FCFS)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 Shortest Job First (SJF)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 Round Robin (RR)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39825" y="679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3" name="Shape 183"/>
          <p:cNvGraphicFramePr/>
          <p:nvPr/>
        </p:nvGraphicFramePr>
        <p:xfrm>
          <a:off x="391400" y="13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{CFF2E3BA-46CC-4852-BF5F-52DD7BB6A6E3}</a:tableStyleId>
              </a:tblPr>
              <a:tblGrid>
                <a:gridCol w="1103050"/>
                <a:gridCol w="1103050"/>
                <a:gridCol w="1103050"/>
                <a:gridCol w="1103050"/>
                <a:gridCol w="1103050"/>
                <a:gridCol w="1103050"/>
                <a:gridCol w="110305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Sr no.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Parameter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FCFS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SJF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RR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MLFQ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MLFQ with SJF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Preemption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Non preemptive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Non preemptive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preemptive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preemptive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preemptive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Allocation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Allocates the CPU in the order of arrival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Allocates the CPU in the order of burst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CPU is allocated in the order of which process arrives but for a fixed quantum of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Cpu is allocated to the job in higher priority queue. With FCFS in each queue.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Cpu is allocated to the job in higher priority queue. With SJF in each queue.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Waiting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Avg waiting time is large.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Avg waiting time is small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Avg waiting time is higher than FCFS and SJF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Depends on priority and Quantum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Depends on priority and Quantum. Better than MLFQ with FCFS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Research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research work have been performed on CPU scheduling problems on different applications using Fuzzy logic.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Fuzzy Logic is an extension of Boolean logic, dealing with concept of partial truth that denotes the extent to which a proposition is true.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fuzzy inference system tries to derive answers from a knowledge base using a fuzzy inference engine.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Fuzzy Inference System consists of an input state, an output state and a processing stage.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357475"/>
            <a:ext cx="8520600" cy="462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stage maps input: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Deadline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Priority.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Processing Stage: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Collection of rules in the form of IF-THEN statements.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Decisions are based on testing all the rules in Fuzzy Inference Subsystem.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eg: Mamdani FIS, Sugeno FIS.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071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come first serve: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Advantages: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to implement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Disadvantages: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Non preemptive, short processes at the back of queue have to wait too long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Shortest job First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Advantages: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Minimizes average wait time.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Disadvantages: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Non Preemptive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Requires future knowledge of burst time.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lead to starvation as long jobs may never be scheduled.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0" y="403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Round Robin: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026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Advantages: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Jobs get fair share of CPU (No starvation)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CPU utilization is almost 100% as the CPU never gets idle.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Disadvantages: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the time quantum is too short, then too much process switching will take place and design will become slow.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time quantum too large then it may act as FCFS.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Improved Round Robin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performance of RR scheduling is sensitive to time quantum selection.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value of time quantum will lead to a specific performance and will affect the algorithm's efficiency by affecting the processes waiting time, turnaround time, response time and number of context switches.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Time quantum is selected dynamically, by taking the average of the available burst time of processes in the ready queue.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Multilevel queue	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multilevel queue scheduling algorithm partitions the ready queue in several separate queues.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a multilevel queue scheduling processes are permanently assigned to one queues.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process in the lower priority queue runs unless the higher priority processes complete the job.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may lead to starvation as the priority of the processes is never being changed.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Multilevel feedback queue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85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Multi Level feed queue allows a process to move between queues.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There are typically 3 type of queues: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"/>
              <a:t>High priority queue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"/>
              <a:t>Medium priority queue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"/>
              <a:t>Low priority queue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900" y="1747800"/>
            <a:ext cx="3845699" cy="306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Multilevel Feedback Queue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The Scheduler starts picking up the process from the head of highest priority queue.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jobs in each queue are processed on first come first serve basis.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After a certain time quantum the priority level of the jobs are changed.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Jobs with higher priority are executed first.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