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E2F0-307F-440D-AC07-DB71F70A16E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B7A5-9C30-4CBB-92D4-1889451736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E2F0-307F-440D-AC07-DB71F70A16E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B7A5-9C30-4CBB-92D4-18894517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E2F0-307F-440D-AC07-DB71F70A16E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B7A5-9C30-4CBB-92D4-18894517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5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E2F0-307F-440D-AC07-DB71F70A16E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B7A5-9C30-4CBB-92D4-18894517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E2F0-307F-440D-AC07-DB71F70A16E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B7A5-9C30-4CBB-92D4-1889451736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E2F0-307F-440D-AC07-DB71F70A16E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B7A5-9C30-4CBB-92D4-18894517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4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E2F0-307F-440D-AC07-DB71F70A16E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B7A5-9C30-4CBB-92D4-18894517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E2F0-307F-440D-AC07-DB71F70A16E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B7A5-9C30-4CBB-92D4-18894517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7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E2F0-307F-440D-AC07-DB71F70A16E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B7A5-9C30-4CBB-92D4-18894517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5BE2F0-307F-440D-AC07-DB71F70A16E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7B7A5-9C30-4CBB-92D4-18894517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E2F0-307F-440D-AC07-DB71F70A16E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B7A5-9C30-4CBB-92D4-188945173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5BE2F0-307F-440D-AC07-DB71F70A16E1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37B7A5-9C30-4CBB-92D4-1889451736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8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7596-E551-4474-874E-AE7A5010E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Software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51258-0C92-4865-B60B-E02B25AF9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Presentation by Yash Yadav</a:t>
            </a:r>
          </a:p>
        </p:txBody>
      </p:sp>
    </p:spTree>
    <p:extLst>
      <p:ext uri="{BB962C8B-B14F-4D97-AF65-F5344CB8AC3E}">
        <p14:creationId xmlns:p14="http://schemas.microsoft.com/office/powerpoint/2010/main" val="92909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EC5E-9731-4B97-9A44-2777A20C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E334-A848-42C7-A818-A19256B5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611" y="1855065"/>
            <a:ext cx="683374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Certification process is </a:t>
            </a:r>
            <a:r>
              <a:rPr lang="en-US" sz="2400">
                <a:solidFill>
                  <a:schemeClr val="tx1"/>
                </a:solidFill>
              </a:rPr>
              <a:t>not fool </a:t>
            </a:r>
            <a:r>
              <a:rPr lang="en-US" sz="2400" dirty="0">
                <a:solidFill>
                  <a:schemeClr val="tx1"/>
                </a:solidFill>
              </a:rPr>
              <a:t>proof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TQM is not ensured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Organization downplaying domain expertise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Doesn’t provide specific guidelines for defining  particular processes </a:t>
            </a:r>
          </a:p>
        </p:txBody>
      </p:sp>
      <p:pic>
        <p:nvPicPr>
          <p:cNvPr id="4" name="Picture 2" descr="Image result for software quality">
            <a:extLst>
              <a:ext uri="{FF2B5EF4-FFF2-40B4-BE49-F238E27FC236}">
                <a16:creationId xmlns:a16="http://schemas.microsoft.com/office/drawing/2014/main" id="{347C7FCD-4AFD-4032-A86E-EEE30AEC9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095" y="2190539"/>
            <a:ext cx="30956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2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6C3C-673E-4B93-82FB-2443E9849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62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80D8-B337-4666-B896-76647FCD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356E-BDE8-494D-BE1B-43197920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Traditional measures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Fitness of purpose: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Fitness of purpose is that the software is </a:t>
            </a:r>
          </a:p>
          <a:p>
            <a:pPr marL="201168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satisfying all the requirements laid down in the SRS document.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Modern 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Portability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Usability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Reusability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Correctness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Maintainability</a:t>
            </a:r>
          </a:p>
        </p:txBody>
      </p:sp>
      <p:pic>
        <p:nvPicPr>
          <p:cNvPr id="1028" name="Picture 4" descr="Image result for quality logo">
            <a:extLst>
              <a:ext uri="{FF2B5EF4-FFF2-40B4-BE49-F238E27FC236}">
                <a16:creationId xmlns:a16="http://schemas.microsoft.com/office/drawing/2014/main" id="{8E35276F-906C-48DA-AE95-CABDF7C6C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71" y="2682044"/>
            <a:ext cx="3095625" cy="235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94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CF54-4D59-4CAA-B647-B5BE206D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3045-7796-4EB6-AD04-39D7DF12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28289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quality management system is the principal methodology used by organizations to ensure that the products they develop have the desired quality. A quality system consists of the following: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Managerial Structure and Individual Responsibilities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Every organization has a separate quality department to perform several quality system activities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Quality System Activities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Auditing of projects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Review of the quality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Development of standards, procedures</a:t>
            </a:r>
          </a:p>
        </p:txBody>
      </p:sp>
    </p:spTree>
    <p:extLst>
      <p:ext uri="{BB962C8B-B14F-4D97-AF65-F5344CB8AC3E}">
        <p14:creationId xmlns:p14="http://schemas.microsoft.com/office/powerpoint/2010/main" val="345198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E0E4-EBF1-47D2-989C-CDD6E183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Evolution Of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227F-B361-4460-9880-FC4FD0123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3113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Time line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Before World war II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 90’s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 Modern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Approach for quality assurance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Quality Control (QC)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Total quality management (TQM)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81198-9473-4206-AFB2-45607F7E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311" y="2442582"/>
            <a:ext cx="6124029" cy="31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4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506D-ABCB-470F-B201-C0E79573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ISO 9000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2D12-DE76-40C6-B7CE-13486DA2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ISO 9000 certification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Types of 9000 quality standards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9001 (Used in Software Engineering)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9002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9003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Software products VS Other products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Software is intangible in nature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Raw materials</a:t>
            </a:r>
          </a:p>
        </p:txBody>
      </p:sp>
      <p:pic>
        <p:nvPicPr>
          <p:cNvPr id="2050" name="Picture 2" descr="Image result for iso 9000">
            <a:extLst>
              <a:ext uri="{FF2B5EF4-FFF2-40B4-BE49-F238E27FC236}">
                <a16:creationId xmlns:a16="http://schemas.microsoft.com/office/drawing/2014/main" id="{F1065EF2-760D-4179-A045-1ADFC783D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997" y="242866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9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CCCE-5214-47B9-BF36-9A51D3BB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Need for ISO 9000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4A298-CBEA-4B3B-AE85-2D953C32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Confidence of customers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ISO 9000 requires a well-documented software production process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Process focused, efficient, and cost-effective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Points out the weak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Sets the basic framework for TQM</a:t>
            </a:r>
          </a:p>
        </p:txBody>
      </p:sp>
    </p:spTree>
    <p:extLst>
      <p:ext uri="{BB962C8B-B14F-4D97-AF65-F5344CB8AC3E}">
        <p14:creationId xmlns:p14="http://schemas.microsoft.com/office/powerpoint/2010/main" val="4475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8104-F51E-4EAF-8B94-D66F98E0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ISO 9001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FFBD-6F0C-4C4E-A009-4CADE015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Management Responsibility (4.1)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Contract Reviews (4.3)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Design Control (4.4)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Document Control (4.5)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Purchasing (4.6)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Process Control (4.9)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Inspection and Test Status (4.12)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Quality Audits (4.17) </a:t>
            </a:r>
          </a:p>
        </p:txBody>
      </p:sp>
      <p:pic>
        <p:nvPicPr>
          <p:cNvPr id="4100" name="Picture 4" descr="Image result for requirements">
            <a:extLst>
              <a:ext uri="{FF2B5EF4-FFF2-40B4-BE49-F238E27FC236}">
                <a16:creationId xmlns:a16="http://schemas.microsoft.com/office/drawing/2014/main" id="{9F15DAE1-BDB5-4641-8BBB-3BD50827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158" y="2700239"/>
            <a:ext cx="2887085" cy="288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9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63B7-D429-4AE3-836A-06925B79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get ISO 9000 Certification?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AB14-3F1A-4B93-823B-E9EB3B13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Application stage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Pre-assessment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Document review and adequacy audit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Compliance audit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Registration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Continued surveillance</a:t>
            </a:r>
          </a:p>
        </p:txBody>
      </p:sp>
    </p:spTree>
    <p:extLst>
      <p:ext uri="{BB962C8B-B14F-4D97-AF65-F5344CB8AC3E}">
        <p14:creationId xmlns:p14="http://schemas.microsoft.com/office/powerpoint/2010/main" val="24527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1643-71BF-4708-A89F-A2CAADCA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Salient features of ISO 9001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C8B8-8A5B-4ECF-B03D-075650F11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Configuration management system in an organization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Prepare proper plans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Important documents should be checked independently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Product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Organization aspects</a:t>
            </a:r>
          </a:p>
        </p:txBody>
      </p:sp>
    </p:spTree>
    <p:extLst>
      <p:ext uri="{BB962C8B-B14F-4D97-AF65-F5344CB8AC3E}">
        <p14:creationId xmlns:p14="http://schemas.microsoft.com/office/powerpoint/2010/main" val="105175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493</TotalTime>
  <Words>353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Retrospect</vt:lpstr>
      <vt:lpstr>Software Quality</vt:lpstr>
      <vt:lpstr>Measures For Quality</vt:lpstr>
      <vt:lpstr>Quality Management System</vt:lpstr>
      <vt:lpstr>Evolution Of Quality</vt:lpstr>
      <vt:lpstr>ISO 9000</vt:lpstr>
      <vt:lpstr>Need for ISO 9000</vt:lpstr>
      <vt:lpstr>ISO 9001 Standards</vt:lpstr>
      <vt:lpstr>How to get ISO 9000 Certification?</vt:lpstr>
      <vt:lpstr>Salient features of ISO 9001</vt:lpstr>
      <vt:lpstr>Shortcomings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Control</dc:title>
  <dc:creator>Yash Yadav</dc:creator>
  <cp:lastModifiedBy>Yash Yadav</cp:lastModifiedBy>
  <cp:revision>30</cp:revision>
  <dcterms:created xsi:type="dcterms:W3CDTF">2018-04-17T18:03:40Z</dcterms:created>
  <dcterms:modified xsi:type="dcterms:W3CDTF">2018-05-04T06:02:53Z</dcterms:modified>
</cp:coreProperties>
</file>