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jpg" ContentType="image/jpeg"/>
  <Default Extension="rels" ContentType="application/vnd.openxmlformats-package.relationships+xml"/>
  <Default Extension="vml" ContentType="application/vnd.openxmlformats-officedocument.vmlDrawing"/>
  <Default Extension="gif" ContentType="image/gif"/>
  <Default Extension="png" ContentType="image/png"/>
  <Default Extension="bin" ContentType="application/vnd.openxmlformats-officedocument.oleObjec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91" r:id="rId2"/>
    <p:sldId id="296" r:id="rId3"/>
    <p:sldId id="297" r:id="rId4"/>
    <p:sldId id="298" r:id="rId5"/>
    <p:sldId id="299" r:id="rId6"/>
    <p:sldId id="300" r:id="rId7"/>
    <p:sldId id="301" r:id="rId8"/>
    <p:sldId id="264" r:id="rId9"/>
    <p:sldId id="275" r:id="rId10"/>
    <p:sldId id="294" r:id="rId11"/>
    <p:sldId id="295" r:id="rId12"/>
    <p:sldId id="302" r:id="rId13"/>
    <p:sldId id="304" r:id="rId14"/>
    <p:sldId id="305" r:id="rId15"/>
    <p:sldId id="306"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29" autoAdjust="0"/>
    <p:restoredTop sz="94434" autoAdjust="0"/>
  </p:normalViewPr>
  <p:slideViewPr>
    <p:cSldViewPr snapToGrid="0">
      <p:cViewPr>
        <p:scale>
          <a:sx n="60" d="100"/>
          <a:sy n="60" d="100"/>
        </p:scale>
        <p:origin x="1488" y="10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9815FA-8C1B-408D-8585-AFC8649CD999}" type="datetimeFigureOut">
              <a:rPr lang="en-IN" smtClean="0"/>
              <a:t>31/07/18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67C89B-3051-48AF-9E8E-20AA5A0463AA}" type="slidenum">
              <a:rPr lang="en-IN" smtClean="0"/>
              <a:t>‹#›</a:t>
            </a:fld>
            <a:endParaRPr lang="en-IN"/>
          </a:p>
        </p:txBody>
      </p:sp>
    </p:spTree>
    <p:extLst>
      <p:ext uri="{BB962C8B-B14F-4D97-AF65-F5344CB8AC3E}">
        <p14:creationId xmlns:p14="http://schemas.microsoft.com/office/powerpoint/2010/main" val="2167619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zh-TW" altLang="en-US">
              <a:ea typeface="ＭＳ Ｐゴシック" charset="-128"/>
            </a:endParaRPr>
          </a:p>
        </p:txBody>
      </p:sp>
    </p:spTree>
    <p:extLst>
      <p:ext uri="{BB962C8B-B14F-4D97-AF65-F5344CB8AC3E}">
        <p14:creationId xmlns:p14="http://schemas.microsoft.com/office/powerpoint/2010/main" val="740384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a:ea typeface="ＭＳ Ｐゴシック" charset="-128"/>
              </a:rPr>
              <a:t>Grep is line-oriented; IR is document oriented.</a:t>
            </a:r>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charset="0"/>
                <a:ea typeface="ＭＳ Ｐゴシック" charset="-128"/>
              </a:defRPr>
            </a:lvl1pPr>
            <a:lvl2pPr marL="37931725" indent="-37474525">
              <a:spcBef>
                <a:spcPct val="30000"/>
              </a:spcBef>
              <a:defRPr kumimoji="1" sz="1200">
                <a:solidFill>
                  <a:schemeClr val="tx1"/>
                </a:solidFill>
                <a:latin typeface="Arial" charset="0"/>
                <a:ea typeface="ＭＳ Ｐゴシック" charset="-128"/>
              </a:defRPr>
            </a:lvl2pPr>
            <a:lvl3pPr marL="1143000" indent="-228600">
              <a:spcBef>
                <a:spcPct val="30000"/>
              </a:spcBef>
              <a:defRPr kumimoji="1" sz="1200">
                <a:solidFill>
                  <a:schemeClr val="tx1"/>
                </a:solidFill>
                <a:latin typeface="Arial" charset="0"/>
                <a:ea typeface="ＭＳ Ｐゴシック" charset="-128"/>
              </a:defRPr>
            </a:lvl3pPr>
            <a:lvl4pPr marL="1600200" indent="-228600">
              <a:spcBef>
                <a:spcPct val="30000"/>
              </a:spcBef>
              <a:defRPr kumimoji="1" sz="1200">
                <a:solidFill>
                  <a:schemeClr val="tx1"/>
                </a:solidFill>
                <a:latin typeface="Arial" charset="0"/>
                <a:ea typeface="ＭＳ Ｐゴシック" charset="-128"/>
              </a:defRPr>
            </a:lvl4pPr>
            <a:lvl5pPr marL="2057400" indent="-228600">
              <a:spcBef>
                <a:spcPct val="30000"/>
              </a:spcBef>
              <a:defRPr kumimoji="1"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kumimoji="1"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kumimoji="1"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kumimoji="1"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kumimoji="1" sz="1200">
                <a:solidFill>
                  <a:schemeClr val="tx1"/>
                </a:solidFill>
                <a:latin typeface="Arial" charset="0"/>
                <a:ea typeface="ＭＳ Ｐゴシック" charset="-128"/>
              </a:defRPr>
            </a:lvl9pPr>
          </a:lstStyle>
          <a:p>
            <a:pPr>
              <a:spcBef>
                <a:spcPct val="0"/>
              </a:spcBef>
            </a:pPr>
            <a:fld id="{1B701BF6-8695-4049-BC96-413E5C7B0D3D}" type="slidenum">
              <a:rPr kumimoji="0" lang="zh-TW" altLang="en-US">
                <a:latin typeface="Lucida Sans" charset="0"/>
                <a:ea typeface="新細明體" charset="-120"/>
                <a:cs typeface="Arial Unicode MS" charset="0"/>
              </a:rPr>
              <a:pPr>
                <a:spcBef>
                  <a:spcPct val="0"/>
                </a:spcBef>
              </a:pPr>
              <a:t>13</a:t>
            </a:fld>
            <a:endParaRPr kumimoji="0" lang="en-US" altLang="zh-TW">
              <a:latin typeface="Lucida Sans" charset="0"/>
              <a:ea typeface="新細明體" charset="-120"/>
              <a:cs typeface="Arial Unicode MS" charset="0"/>
            </a:endParaRPr>
          </a:p>
        </p:txBody>
      </p:sp>
    </p:spTree>
    <p:extLst>
      <p:ext uri="{BB962C8B-B14F-4D97-AF65-F5344CB8AC3E}">
        <p14:creationId xmlns:p14="http://schemas.microsoft.com/office/powerpoint/2010/main" val="852689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zh-TW" altLang="en-US">
              <a:ea typeface="ＭＳ Ｐゴシック" charset="-128"/>
            </a:endParaRPr>
          </a:p>
        </p:txBody>
      </p:sp>
    </p:spTree>
    <p:extLst>
      <p:ext uri="{BB962C8B-B14F-4D97-AF65-F5344CB8AC3E}">
        <p14:creationId xmlns:p14="http://schemas.microsoft.com/office/powerpoint/2010/main" val="1407417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zh-TW" altLang="en-US">
              <a:ea typeface="ＭＳ Ｐゴシック" charset="-128"/>
            </a:endParaRPr>
          </a:p>
        </p:txBody>
      </p:sp>
    </p:spTree>
    <p:extLst>
      <p:ext uri="{BB962C8B-B14F-4D97-AF65-F5344CB8AC3E}">
        <p14:creationId xmlns:p14="http://schemas.microsoft.com/office/powerpoint/2010/main" val="182335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4" descr="Title new colour-CMYK-03.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8988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3" name="Rectangle 9"/>
          <p:cNvSpPr>
            <a:spLocks noGrp="1" noChangeArrowheads="1"/>
          </p:cNvSpPr>
          <p:nvPr>
            <p:ph type="ctrTitle"/>
          </p:nvPr>
        </p:nvSpPr>
        <p:spPr>
          <a:xfrm>
            <a:off x="965883" y="2674339"/>
            <a:ext cx="6503392" cy="1470025"/>
          </a:xfrm>
        </p:spPr>
        <p:txBody>
          <a:bodyPr/>
          <a:lstStyle>
            <a:lvl1pPr>
              <a:lnSpc>
                <a:spcPct val="85000"/>
              </a:lnSpc>
              <a:defRPr sz="4400">
                <a:solidFill>
                  <a:srgbClr val="063560"/>
                </a:solidFill>
              </a:defRPr>
            </a:lvl1pPr>
          </a:lstStyle>
          <a:p>
            <a:r>
              <a:rPr lang="en-US" smtClean="0"/>
              <a:t>Click to edit Master title style</a:t>
            </a:r>
            <a:endParaRPr lang="en-US" dirty="0"/>
          </a:p>
        </p:txBody>
      </p:sp>
      <p:sp>
        <p:nvSpPr>
          <p:cNvPr id="31754" name="Rectangle 10"/>
          <p:cNvSpPr>
            <a:spLocks noGrp="1" noChangeArrowheads="1"/>
          </p:cNvSpPr>
          <p:nvPr>
            <p:ph type="subTitle" idx="1"/>
          </p:nvPr>
        </p:nvSpPr>
        <p:spPr>
          <a:xfrm>
            <a:off x="965883" y="4350738"/>
            <a:ext cx="8534400" cy="609600"/>
          </a:xfrm>
        </p:spPr>
        <p:txBody>
          <a:bodyPr/>
          <a:lstStyle>
            <a:lvl1pPr marL="0" indent="0">
              <a:buFontTx/>
              <a:buNone/>
              <a:defRPr>
                <a:solidFill>
                  <a:schemeClr val="tx1">
                    <a:lumMod val="50000"/>
                    <a:lumOff val="50000"/>
                  </a:schemeClr>
                </a:solidFill>
              </a:defRPr>
            </a:lvl1pPr>
          </a:lstStyle>
          <a:p>
            <a:r>
              <a:rPr lang="en-US" smtClean="0"/>
              <a:t>Click to edit Master subtitle style</a:t>
            </a:r>
            <a:endParaRPr lang="en-US" dirty="0"/>
          </a:p>
        </p:txBody>
      </p:sp>
    </p:spTree>
    <p:extLst>
      <p:ext uri="{BB962C8B-B14F-4D97-AF65-F5344CB8AC3E}">
        <p14:creationId xmlns:p14="http://schemas.microsoft.com/office/powerpoint/2010/main" val="353614644"/>
      </p:ext>
    </p:extLst>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D1CFB667-1C44-4916-B40C-3320E8D0C2CF}" type="slidenum">
              <a:rPr lang="en-IN" smtClean="0"/>
              <a:t>‹#›</a:t>
            </a:fld>
            <a:endParaRPr lang="en-IN"/>
          </a:p>
        </p:txBody>
      </p:sp>
    </p:spTree>
    <p:extLst>
      <p:ext uri="{BB962C8B-B14F-4D97-AF65-F5344CB8AC3E}">
        <p14:creationId xmlns:p14="http://schemas.microsoft.com/office/powerpoint/2010/main" val="3343681589"/>
      </p:ext>
    </p:extLst>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52464"/>
            <a:ext cx="2743200" cy="53673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652464"/>
            <a:ext cx="8026400" cy="53673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D1CFB667-1C44-4916-B40C-3320E8D0C2CF}" type="slidenum">
              <a:rPr lang="en-IN" smtClean="0"/>
              <a:t>‹#›</a:t>
            </a:fld>
            <a:endParaRPr lang="en-IN"/>
          </a:p>
        </p:txBody>
      </p:sp>
    </p:spTree>
    <p:extLst>
      <p:ext uri="{BB962C8B-B14F-4D97-AF65-F5344CB8AC3E}">
        <p14:creationId xmlns:p14="http://schemas.microsoft.com/office/powerpoint/2010/main" val="3321056549"/>
      </p:ext>
    </p:extLst>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63560"/>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D1CFB667-1C44-4916-B40C-3320E8D0C2CF}" type="slidenum">
              <a:rPr lang="en-IN" smtClean="0"/>
              <a:t>‹#›</a:t>
            </a:fld>
            <a:endParaRPr lang="en-IN"/>
          </a:p>
        </p:txBody>
      </p:sp>
    </p:spTree>
    <p:extLst>
      <p:ext uri="{BB962C8B-B14F-4D97-AF65-F5344CB8AC3E}">
        <p14:creationId xmlns:p14="http://schemas.microsoft.com/office/powerpoint/2010/main" val="519597968"/>
      </p:ext>
    </p:extLst>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solidFill>
                  <a:srgbClr val="063560"/>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D1CFB667-1C44-4916-B40C-3320E8D0C2CF}" type="slidenum">
              <a:rPr lang="en-IN" smtClean="0"/>
              <a:t>‹#›</a:t>
            </a:fld>
            <a:endParaRPr lang="en-IN"/>
          </a:p>
        </p:txBody>
      </p:sp>
    </p:spTree>
    <p:extLst>
      <p:ext uri="{BB962C8B-B14F-4D97-AF65-F5344CB8AC3E}">
        <p14:creationId xmlns:p14="http://schemas.microsoft.com/office/powerpoint/2010/main" val="3917799555"/>
      </p:ext>
    </p:extLst>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6356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711200" y="1771650"/>
            <a:ext cx="5080000" cy="4248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94400" y="1771650"/>
            <a:ext cx="5080000" cy="4248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D1CFB667-1C44-4916-B40C-3320E8D0C2CF}" type="slidenum">
              <a:rPr lang="en-IN" smtClean="0"/>
              <a:t>‹#›</a:t>
            </a:fld>
            <a:endParaRPr lang="en-IN"/>
          </a:p>
        </p:txBody>
      </p:sp>
    </p:spTree>
    <p:extLst>
      <p:ext uri="{BB962C8B-B14F-4D97-AF65-F5344CB8AC3E}">
        <p14:creationId xmlns:p14="http://schemas.microsoft.com/office/powerpoint/2010/main" val="3230985964"/>
      </p:ext>
    </p:extLst>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D1CFB667-1C44-4916-B40C-3320E8D0C2CF}" type="slidenum">
              <a:rPr lang="en-IN" smtClean="0"/>
              <a:t>‹#›</a:t>
            </a:fld>
            <a:endParaRPr lang="en-IN"/>
          </a:p>
        </p:txBody>
      </p:sp>
    </p:spTree>
    <p:extLst>
      <p:ext uri="{BB962C8B-B14F-4D97-AF65-F5344CB8AC3E}">
        <p14:creationId xmlns:p14="http://schemas.microsoft.com/office/powerpoint/2010/main" val="1909472732"/>
      </p:ext>
    </p:extLst>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D1CFB667-1C44-4916-B40C-3320E8D0C2CF}" type="slidenum">
              <a:rPr lang="en-IN" smtClean="0"/>
              <a:t>‹#›</a:t>
            </a:fld>
            <a:endParaRPr lang="en-IN"/>
          </a:p>
        </p:txBody>
      </p:sp>
    </p:spTree>
    <p:extLst>
      <p:ext uri="{BB962C8B-B14F-4D97-AF65-F5344CB8AC3E}">
        <p14:creationId xmlns:p14="http://schemas.microsoft.com/office/powerpoint/2010/main" val="3341808398"/>
      </p:ext>
    </p:extLst>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1CFB667-1C44-4916-B40C-3320E8D0C2CF}" type="slidenum">
              <a:rPr lang="en-IN" smtClean="0"/>
              <a:t>‹#›</a:t>
            </a:fld>
            <a:endParaRPr lang="en-IN"/>
          </a:p>
        </p:txBody>
      </p:sp>
    </p:spTree>
    <p:extLst>
      <p:ext uri="{BB962C8B-B14F-4D97-AF65-F5344CB8AC3E}">
        <p14:creationId xmlns:p14="http://schemas.microsoft.com/office/powerpoint/2010/main" val="2068241279"/>
      </p:ext>
    </p:extLst>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D1CFB667-1C44-4916-B40C-3320E8D0C2CF}" type="slidenum">
              <a:rPr lang="en-IN" smtClean="0"/>
              <a:t>‹#›</a:t>
            </a:fld>
            <a:endParaRPr lang="en-IN"/>
          </a:p>
        </p:txBody>
      </p:sp>
    </p:spTree>
    <p:extLst>
      <p:ext uri="{BB962C8B-B14F-4D97-AF65-F5344CB8AC3E}">
        <p14:creationId xmlns:p14="http://schemas.microsoft.com/office/powerpoint/2010/main" val="1812528040"/>
      </p:ext>
    </p:extLst>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D1CFB667-1C44-4916-B40C-3320E8D0C2CF}" type="slidenum">
              <a:rPr lang="en-IN" smtClean="0"/>
              <a:t>‹#›</a:t>
            </a:fld>
            <a:endParaRPr lang="en-IN"/>
          </a:p>
        </p:txBody>
      </p:sp>
    </p:spTree>
    <p:extLst>
      <p:ext uri="{BB962C8B-B14F-4D97-AF65-F5344CB8AC3E}">
        <p14:creationId xmlns:p14="http://schemas.microsoft.com/office/powerpoint/2010/main" val="4293633495"/>
      </p:ext>
    </p:extLst>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8E5"/>
        </a:solidFill>
        <a:effectLst/>
      </p:bgPr>
    </p:bg>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bwMode="auto">
          <a:xfrm>
            <a:off x="711200" y="1771650"/>
            <a:ext cx="103632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099" name="Rectangle 11"/>
          <p:cNvSpPr>
            <a:spLocks noGrp="1" noChangeArrowheads="1"/>
          </p:cNvSpPr>
          <p:nvPr>
            <p:ph type="title"/>
          </p:nvPr>
        </p:nvSpPr>
        <p:spPr bwMode="auto">
          <a:xfrm>
            <a:off x="609600" y="652464"/>
            <a:ext cx="109728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42" name="Rectangle 18"/>
          <p:cNvSpPr>
            <a:spLocks noGrp="1" noChangeArrowheads="1"/>
          </p:cNvSpPr>
          <p:nvPr>
            <p:ph type="sldNum" sz="quarter" idx="4"/>
          </p:nvPr>
        </p:nvSpPr>
        <p:spPr bwMode="auto">
          <a:xfrm>
            <a:off x="719667" y="6362701"/>
            <a:ext cx="2844800" cy="2079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800" b="1">
                <a:solidFill>
                  <a:srgbClr val="595959"/>
                </a:solidFill>
                <a:latin typeface="Georgia" panose="02040502050405020303" pitchFamily="18" charset="0"/>
              </a:defRPr>
            </a:lvl1pPr>
          </a:lstStyle>
          <a:p>
            <a:fld id="{D1CFB667-1C44-4916-B40C-3320E8D0C2CF}" type="slidenum">
              <a:rPr lang="en-IN" smtClean="0"/>
              <a:t>‹#›</a:t>
            </a:fld>
            <a:endParaRPr lang="en-IN"/>
          </a:p>
        </p:txBody>
      </p:sp>
    </p:spTree>
    <p:extLst>
      <p:ext uri="{BB962C8B-B14F-4D97-AF65-F5344CB8AC3E}">
        <p14:creationId xmlns:p14="http://schemas.microsoft.com/office/powerpoint/2010/main" val="22535684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timing>
    <p:tnLst>
      <p:par>
        <p:cTn id="1" dur="indefinite" restart="never" nodeType="tmRoot"/>
      </p:par>
    </p:tnLst>
  </p:timing>
  <p:txStyles>
    <p:titleStyle>
      <a:lvl1pPr algn="l" rtl="0" eaLnBrk="1" fontAlgn="base" hangingPunct="1">
        <a:spcBef>
          <a:spcPct val="0"/>
        </a:spcBef>
        <a:spcAft>
          <a:spcPct val="0"/>
        </a:spcAft>
        <a:defRPr sz="3200">
          <a:solidFill>
            <a:srgbClr val="063560"/>
          </a:solidFill>
          <a:latin typeface="Georgia"/>
          <a:ea typeface="+mj-ea"/>
          <a:cs typeface="Georgia"/>
        </a:defRPr>
      </a:lvl1pPr>
      <a:lvl2pPr algn="l" rtl="0" eaLnBrk="1" fontAlgn="base" hangingPunct="1">
        <a:spcBef>
          <a:spcPct val="0"/>
        </a:spcBef>
        <a:spcAft>
          <a:spcPct val="0"/>
        </a:spcAft>
        <a:defRPr sz="3200">
          <a:solidFill>
            <a:srgbClr val="063560"/>
          </a:solidFill>
          <a:latin typeface="Georgia" charset="0"/>
          <a:ea typeface="ＭＳ Ｐゴシック" pitchFamily="-112" charset="-128"/>
          <a:cs typeface="Georgia" panose="02040502050405020303" pitchFamily="18" charset="0"/>
        </a:defRPr>
      </a:lvl2pPr>
      <a:lvl3pPr algn="l" rtl="0" eaLnBrk="1" fontAlgn="base" hangingPunct="1">
        <a:spcBef>
          <a:spcPct val="0"/>
        </a:spcBef>
        <a:spcAft>
          <a:spcPct val="0"/>
        </a:spcAft>
        <a:defRPr sz="3200">
          <a:solidFill>
            <a:srgbClr val="063560"/>
          </a:solidFill>
          <a:latin typeface="Georgia" charset="0"/>
          <a:ea typeface="ＭＳ Ｐゴシック" pitchFamily="-112" charset="-128"/>
          <a:cs typeface="Georgia" panose="02040502050405020303" pitchFamily="18" charset="0"/>
        </a:defRPr>
      </a:lvl3pPr>
      <a:lvl4pPr algn="l" rtl="0" eaLnBrk="1" fontAlgn="base" hangingPunct="1">
        <a:spcBef>
          <a:spcPct val="0"/>
        </a:spcBef>
        <a:spcAft>
          <a:spcPct val="0"/>
        </a:spcAft>
        <a:defRPr sz="3200">
          <a:solidFill>
            <a:srgbClr val="063560"/>
          </a:solidFill>
          <a:latin typeface="Georgia" charset="0"/>
          <a:ea typeface="ＭＳ Ｐゴシック" pitchFamily="-112" charset="-128"/>
          <a:cs typeface="Georgia" panose="02040502050405020303" pitchFamily="18" charset="0"/>
        </a:defRPr>
      </a:lvl4pPr>
      <a:lvl5pPr algn="l" rtl="0" eaLnBrk="1" fontAlgn="base" hangingPunct="1">
        <a:spcBef>
          <a:spcPct val="0"/>
        </a:spcBef>
        <a:spcAft>
          <a:spcPct val="0"/>
        </a:spcAft>
        <a:defRPr sz="3200">
          <a:solidFill>
            <a:srgbClr val="063560"/>
          </a:solidFill>
          <a:latin typeface="Georgia" charset="0"/>
          <a:ea typeface="ＭＳ Ｐゴシック" pitchFamily="-112" charset="-128"/>
          <a:cs typeface="Georgia" panose="02040502050405020303" pitchFamily="18" charset="0"/>
        </a:defRPr>
      </a:lvl5pPr>
      <a:lvl6pPr marL="457200" algn="l" rtl="0" eaLnBrk="1" fontAlgn="base" hangingPunct="1">
        <a:spcBef>
          <a:spcPct val="0"/>
        </a:spcBef>
        <a:spcAft>
          <a:spcPct val="0"/>
        </a:spcAft>
        <a:defRPr sz="3200">
          <a:solidFill>
            <a:srgbClr val="ED1C24"/>
          </a:solidFill>
          <a:latin typeface="Verdana"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3200">
          <a:solidFill>
            <a:srgbClr val="ED1C24"/>
          </a:solidFill>
          <a:latin typeface="Verdana"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3200">
          <a:solidFill>
            <a:srgbClr val="ED1C24"/>
          </a:solidFill>
          <a:latin typeface="Verdana"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3200">
          <a:solidFill>
            <a:srgbClr val="ED1C24"/>
          </a:solidFill>
          <a:latin typeface="Verdana" pitchFamily="-112" charset="0"/>
          <a:ea typeface="ＭＳ Ｐゴシック" pitchFamily="-112" charset="-128"/>
          <a:cs typeface="ＭＳ Ｐゴシック" pitchFamily="-112" charset="-128"/>
        </a:defRPr>
      </a:lvl9pPr>
    </p:titleStyle>
    <p:bodyStyle>
      <a:lvl1pPr marL="342900" indent="-342900" algn="l" rtl="0" eaLnBrk="1" fontAlgn="base" hangingPunct="1">
        <a:spcBef>
          <a:spcPct val="20000"/>
        </a:spcBef>
        <a:spcAft>
          <a:spcPct val="0"/>
        </a:spcAft>
        <a:buChar char="•"/>
        <a:defRPr sz="2200">
          <a:solidFill>
            <a:srgbClr val="595959"/>
          </a:solidFill>
          <a:latin typeface="Georgia"/>
          <a:ea typeface="+mn-ea"/>
          <a:cs typeface="Georgia"/>
        </a:defRPr>
      </a:lvl1pPr>
      <a:lvl2pPr marL="742950" indent="-285750" algn="l" rtl="0" eaLnBrk="1" fontAlgn="base" hangingPunct="1">
        <a:spcBef>
          <a:spcPct val="20000"/>
        </a:spcBef>
        <a:spcAft>
          <a:spcPct val="0"/>
        </a:spcAft>
        <a:buChar char="–"/>
        <a:defRPr sz="2200">
          <a:solidFill>
            <a:srgbClr val="595959"/>
          </a:solidFill>
          <a:latin typeface="Georgia"/>
          <a:ea typeface="+mn-ea"/>
          <a:cs typeface="Georgia"/>
        </a:defRPr>
      </a:lvl2pPr>
      <a:lvl3pPr marL="1143000" indent="-228600" algn="l" rtl="0" eaLnBrk="1" fontAlgn="base" hangingPunct="1">
        <a:spcBef>
          <a:spcPct val="20000"/>
        </a:spcBef>
        <a:spcAft>
          <a:spcPct val="0"/>
        </a:spcAft>
        <a:buChar char="•"/>
        <a:defRPr sz="2400">
          <a:solidFill>
            <a:srgbClr val="595959"/>
          </a:solidFill>
          <a:latin typeface="Georgia"/>
          <a:ea typeface="+mn-ea"/>
          <a:cs typeface="Georgia"/>
        </a:defRPr>
      </a:lvl3pPr>
      <a:lvl4pPr marL="1600200" indent="-228600" algn="l" rtl="0" eaLnBrk="1" fontAlgn="base" hangingPunct="1">
        <a:spcBef>
          <a:spcPct val="20000"/>
        </a:spcBef>
        <a:spcAft>
          <a:spcPct val="0"/>
        </a:spcAft>
        <a:buChar char="–"/>
        <a:defRPr sz="1600">
          <a:solidFill>
            <a:srgbClr val="595959"/>
          </a:solidFill>
          <a:latin typeface="Georgia"/>
          <a:ea typeface="+mn-ea"/>
          <a:cs typeface="Georgia"/>
        </a:defRPr>
      </a:lvl4pPr>
      <a:lvl5pPr marL="2057400" indent="-228600" algn="l" rtl="0" eaLnBrk="1" fontAlgn="base" hangingPunct="1">
        <a:spcBef>
          <a:spcPct val="20000"/>
        </a:spcBef>
        <a:spcAft>
          <a:spcPct val="0"/>
        </a:spcAft>
        <a:buChar char="»"/>
        <a:defRPr sz="1400">
          <a:solidFill>
            <a:srgbClr val="595959"/>
          </a:solidFill>
          <a:latin typeface="Georgia"/>
          <a:ea typeface="+mn-ea"/>
          <a:cs typeface="Georgia"/>
        </a:defRPr>
      </a:lvl5pPr>
      <a:lvl6pPr marL="2514600" indent="-228600" algn="l" rtl="0" eaLnBrk="1" fontAlgn="base" hangingPunct="1">
        <a:spcBef>
          <a:spcPct val="20000"/>
        </a:spcBef>
        <a:spcAft>
          <a:spcPct val="0"/>
        </a:spcAft>
        <a:buChar char="»"/>
        <a:defRPr sz="1400">
          <a:solidFill>
            <a:schemeClr val="tx1"/>
          </a:solidFill>
          <a:latin typeface="+mn-lt"/>
          <a:ea typeface="+mn-ea"/>
        </a:defRPr>
      </a:lvl6pPr>
      <a:lvl7pPr marL="2971800" indent="-228600" algn="l" rtl="0" eaLnBrk="1" fontAlgn="base" hangingPunct="1">
        <a:spcBef>
          <a:spcPct val="20000"/>
        </a:spcBef>
        <a:spcAft>
          <a:spcPct val="0"/>
        </a:spcAft>
        <a:buChar char="»"/>
        <a:defRPr sz="1400">
          <a:solidFill>
            <a:schemeClr val="tx1"/>
          </a:solidFill>
          <a:latin typeface="+mn-lt"/>
          <a:ea typeface="+mn-ea"/>
        </a:defRPr>
      </a:lvl7pPr>
      <a:lvl8pPr marL="3429000" indent="-228600" algn="l" rtl="0" eaLnBrk="1" fontAlgn="base" hangingPunct="1">
        <a:spcBef>
          <a:spcPct val="20000"/>
        </a:spcBef>
        <a:spcAft>
          <a:spcPct val="0"/>
        </a:spcAft>
        <a:buChar char="»"/>
        <a:defRPr sz="1400">
          <a:solidFill>
            <a:schemeClr val="tx1"/>
          </a:solidFill>
          <a:latin typeface="+mn-lt"/>
          <a:ea typeface="+mn-ea"/>
        </a:defRPr>
      </a:lvl8pPr>
      <a:lvl9pPr marL="3886200" indent="-228600" algn="l" rtl="0" eaLnBrk="1" fontAlgn="base" hangingPunct="1">
        <a:spcBef>
          <a:spcPct val="20000"/>
        </a:spcBef>
        <a:spcAft>
          <a:spcPct val="0"/>
        </a:spcAft>
        <a:buChar char="»"/>
        <a:defRPr sz="1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NULL"/><Relationship Id="rId3" Type="http://schemas.openxmlformats.org/officeDocument/2006/relationships/image" Target="../media/image1.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1.bin"/><Relationship Id="rId5" Type="http://schemas.openxmlformats.org/officeDocument/2006/relationships/image" Target="../media/image14.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 Id="rId3" Type="http://schemas.openxmlformats.org/officeDocument/2006/relationships/image" Target="../media/image3.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gif"/><Relationship Id="rId3" Type="http://schemas.openxmlformats.org/officeDocument/2006/relationships/image" Target="../media/image5.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jpeg"/><Relationship Id="rId3" Type="http://schemas.openxmlformats.org/officeDocument/2006/relationships/image" Target="../media/image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65882" y="3296992"/>
            <a:ext cx="11226118" cy="847372"/>
          </a:xfrm>
          <a:prstGeom prst="rect">
            <a:avLst/>
          </a:prstGeom>
        </p:spPr>
        <p:txBody>
          <a:bodyPr/>
          <a:lstStyle>
            <a:lvl1pPr algn="l" rtl="0" eaLnBrk="1" fontAlgn="base" hangingPunct="1">
              <a:spcBef>
                <a:spcPct val="0"/>
              </a:spcBef>
              <a:spcAft>
                <a:spcPct val="0"/>
              </a:spcAft>
              <a:defRPr sz="3200">
                <a:solidFill>
                  <a:srgbClr val="063560"/>
                </a:solidFill>
                <a:latin typeface="Georgia"/>
                <a:ea typeface="+mj-ea"/>
                <a:cs typeface="Georgia"/>
              </a:defRPr>
            </a:lvl1pPr>
            <a:lvl2pPr algn="l" rtl="0" eaLnBrk="1" fontAlgn="base" hangingPunct="1">
              <a:spcBef>
                <a:spcPct val="0"/>
              </a:spcBef>
              <a:spcAft>
                <a:spcPct val="0"/>
              </a:spcAft>
              <a:defRPr sz="3200">
                <a:solidFill>
                  <a:srgbClr val="063560"/>
                </a:solidFill>
                <a:latin typeface="Georgia" charset="0"/>
                <a:ea typeface="ＭＳ Ｐゴシック" pitchFamily="-112" charset="-128"/>
                <a:cs typeface="Georgia" panose="02040502050405020303" pitchFamily="18" charset="0"/>
              </a:defRPr>
            </a:lvl2pPr>
            <a:lvl3pPr algn="l" rtl="0" eaLnBrk="1" fontAlgn="base" hangingPunct="1">
              <a:spcBef>
                <a:spcPct val="0"/>
              </a:spcBef>
              <a:spcAft>
                <a:spcPct val="0"/>
              </a:spcAft>
              <a:defRPr sz="3200">
                <a:solidFill>
                  <a:srgbClr val="063560"/>
                </a:solidFill>
                <a:latin typeface="Georgia" charset="0"/>
                <a:ea typeface="ＭＳ Ｐゴシック" pitchFamily="-112" charset="-128"/>
                <a:cs typeface="Georgia" panose="02040502050405020303" pitchFamily="18" charset="0"/>
              </a:defRPr>
            </a:lvl3pPr>
            <a:lvl4pPr algn="l" rtl="0" eaLnBrk="1" fontAlgn="base" hangingPunct="1">
              <a:spcBef>
                <a:spcPct val="0"/>
              </a:spcBef>
              <a:spcAft>
                <a:spcPct val="0"/>
              </a:spcAft>
              <a:defRPr sz="3200">
                <a:solidFill>
                  <a:srgbClr val="063560"/>
                </a:solidFill>
                <a:latin typeface="Georgia" charset="0"/>
                <a:ea typeface="ＭＳ Ｐゴシック" pitchFamily="-112" charset="-128"/>
                <a:cs typeface="Georgia" panose="02040502050405020303" pitchFamily="18" charset="0"/>
              </a:defRPr>
            </a:lvl4pPr>
            <a:lvl5pPr algn="l" rtl="0" eaLnBrk="1" fontAlgn="base" hangingPunct="1">
              <a:spcBef>
                <a:spcPct val="0"/>
              </a:spcBef>
              <a:spcAft>
                <a:spcPct val="0"/>
              </a:spcAft>
              <a:defRPr sz="3200">
                <a:solidFill>
                  <a:srgbClr val="063560"/>
                </a:solidFill>
                <a:latin typeface="Georgia" charset="0"/>
                <a:ea typeface="ＭＳ Ｐゴシック" pitchFamily="-112" charset="-128"/>
                <a:cs typeface="Georgia" panose="02040502050405020303" pitchFamily="18" charset="0"/>
              </a:defRPr>
            </a:lvl5pPr>
            <a:lvl6pPr marL="457200" algn="l" rtl="0" eaLnBrk="1" fontAlgn="base" hangingPunct="1">
              <a:spcBef>
                <a:spcPct val="0"/>
              </a:spcBef>
              <a:spcAft>
                <a:spcPct val="0"/>
              </a:spcAft>
              <a:defRPr sz="3200">
                <a:solidFill>
                  <a:srgbClr val="ED1C24"/>
                </a:solidFill>
                <a:latin typeface="Verdana"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3200">
                <a:solidFill>
                  <a:srgbClr val="ED1C24"/>
                </a:solidFill>
                <a:latin typeface="Verdana"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3200">
                <a:solidFill>
                  <a:srgbClr val="ED1C24"/>
                </a:solidFill>
                <a:latin typeface="Verdana"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3200">
                <a:solidFill>
                  <a:srgbClr val="ED1C24"/>
                </a:solidFill>
                <a:latin typeface="Verdana" pitchFamily="-112" charset="0"/>
                <a:ea typeface="ＭＳ Ｐゴシック" pitchFamily="-112" charset="-128"/>
                <a:cs typeface="ＭＳ Ｐゴシック" pitchFamily="-112" charset="-128"/>
              </a:defRPr>
            </a:lvl9pPr>
          </a:lstStyle>
          <a:p>
            <a:r>
              <a:rPr lang="en-IN" sz="4000" kern="0" dirty="0" smtClean="0"/>
              <a:t>CSL 554 Text and Web </a:t>
            </a:r>
            <a:r>
              <a:rPr lang="en-IN" sz="4000" kern="0" smtClean="0"/>
              <a:t>Intelligence Analytics </a:t>
            </a:r>
            <a:endParaRPr lang="en-IN" sz="4000" kern="0" dirty="0"/>
          </a:p>
        </p:txBody>
      </p:sp>
      <p:sp>
        <p:nvSpPr>
          <p:cNvPr id="3" name="Subtitle 2"/>
          <p:cNvSpPr txBox="1">
            <a:spLocks/>
          </p:cNvSpPr>
          <p:nvPr/>
        </p:nvSpPr>
        <p:spPr>
          <a:xfrm>
            <a:off x="1185863" y="4395343"/>
            <a:ext cx="8314420" cy="1336384"/>
          </a:xfrm>
          <a:prstGeom prst="rect">
            <a:avLst/>
          </a:prstGeom>
        </p:spPr>
        <p:txBody>
          <a:bodyPr/>
          <a:lstStyle>
            <a:lvl1pPr marL="342900" indent="-342900" algn="l" rtl="0" eaLnBrk="1" fontAlgn="base" hangingPunct="1">
              <a:spcBef>
                <a:spcPct val="20000"/>
              </a:spcBef>
              <a:spcAft>
                <a:spcPct val="0"/>
              </a:spcAft>
              <a:buChar char="•"/>
              <a:defRPr sz="2200">
                <a:solidFill>
                  <a:srgbClr val="595959"/>
                </a:solidFill>
                <a:latin typeface="Georgia"/>
                <a:ea typeface="+mn-ea"/>
                <a:cs typeface="Georgia"/>
              </a:defRPr>
            </a:lvl1pPr>
            <a:lvl2pPr marL="742950" indent="-285750" algn="l" rtl="0" eaLnBrk="1" fontAlgn="base" hangingPunct="1">
              <a:spcBef>
                <a:spcPct val="20000"/>
              </a:spcBef>
              <a:spcAft>
                <a:spcPct val="0"/>
              </a:spcAft>
              <a:buChar char="–"/>
              <a:defRPr sz="2200">
                <a:solidFill>
                  <a:srgbClr val="595959"/>
                </a:solidFill>
                <a:latin typeface="Georgia"/>
                <a:ea typeface="+mn-ea"/>
                <a:cs typeface="Georgia"/>
              </a:defRPr>
            </a:lvl2pPr>
            <a:lvl3pPr marL="1143000" indent="-228600" algn="l" rtl="0" eaLnBrk="1" fontAlgn="base" hangingPunct="1">
              <a:spcBef>
                <a:spcPct val="20000"/>
              </a:spcBef>
              <a:spcAft>
                <a:spcPct val="0"/>
              </a:spcAft>
              <a:buChar char="•"/>
              <a:defRPr sz="2400">
                <a:solidFill>
                  <a:srgbClr val="595959"/>
                </a:solidFill>
                <a:latin typeface="Georgia"/>
                <a:ea typeface="+mn-ea"/>
                <a:cs typeface="Georgia"/>
              </a:defRPr>
            </a:lvl3pPr>
            <a:lvl4pPr marL="1600200" indent="-228600" algn="l" rtl="0" eaLnBrk="1" fontAlgn="base" hangingPunct="1">
              <a:spcBef>
                <a:spcPct val="20000"/>
              </a:spcBef>
              <a:spcAft>
                <a:spcPct val="0"/>
              </a:spcAft>
              <a:buChar char="–"/>
              <a:defRPr sz="1600">
                <a:solidFill>
                  <a:srgbClr val="595959"/>
                </a:solidFill>
                <a:latin typeface="Georgia"/>
                <a:ea typeface="+mn-ea"/>
                <a:cs typeface="Georgia"/>
              </a:defRPr>
            </a:lvl4pPr>
            <a:lvl5pPr marL="2057400" indent="-228600" algn="l" rtl="0" eaLnBrk="1" fontAlgn="base" hangingPunct="1">
              <a:spcBef>
                <a:spcPct val="20000"/>
              </a:spcBef>
              <a:spcAft>
                <a:spcPct val="0"/>
              </a:spcAft>
              <a:buChar char="»"/>
              <a:defRPr sz="1400">
                <a:solidFill>
                  <a:srgbClr val="595959"/>
                </a:solidFill>
                <a:latin typeface="Georgia"/>
                <a:ea typeface="+mn-ea"/>
                <a:cs typeface="Georgia"/>
              </a:defRPr>
            </a:lvl5pPr>
            <a:lvl6pPr marL="2514600" indent="-228600" algn="l" rtl="0" eaLnBrk="1" fontAlgn="base" hangingPunct="1">
              <a:spcBef>
                <a:spcPct val="20000"/>
              </a:spcBef>
              <a:spcAft>
                <a:spcPct val="0"/>
              </a:spcAft>
              <a:buChar char="»"/>
              <a:defRPr sz="1400">
                <a:solidFill>
                  <a:schemeClr val="tx1"/>
                </a:solidFill>
                <a:latin typeface="+mn-lt"/>
                <a:ea typeface="+mn-ea"/>
              </a:defRPr>
            </a:lvl6pPr>
            <a:lvl7pPr marL="2971800" indent="-228600" algn="l" rtl="0" eaLnBrk="1" fontAlgn="base" hangingPunct="1">
              <a:spcBef>
                <a:spcPct val="20000"/>
              </a:spcBef>
              <a:spcAft>
                <a:spcPct val="0"/>
              </a:spcAft>
              <a:buChar char="»"/>
              <a:defRPr sz="1400">
                <a:solidFill>
                  <a:schemeClr val="tx1"/>
                </a:solidFill>
                <a:latin typeface="+mn-lt"/>
                <a:ea typeface="+mn-ea"/>
              </a:defRPr>
            </a:lvl7pPr>
            <a:lvl8pPr marL="3429000" indent="-228600" algn="l" rtl="0" eaLnBrk="1" fontAlgn="base" hangingPunct="1">
              <a:spcBef>
                <a:spcPct val="20000"/>
              </a:spcBef>
              <a:spcAft>
                <a:spcPct val="0"/>
              </a:spcAft>
              <a:buChar char="»"/>
              <a:defRPr sz="1400">
                <a:solidFill>
                  <a:schemeClr val="tx1"/>
                </a:solidFill>
                <a:latin typeface="+mn-lt"/>
                <a:ea typeface="+mn-ea"/>
              </a:defRPr>
            </a:lvl8pPr>
            <a:lvl9pPr marL="3886200" indent="-228600" algn="l" rtl="0" eaLnBrk="1" fontAlgn="base" hangingPunct="1">
              <a:spcBef>
                <a:spcPct val="20000"/>
              </a:spcBef>
              <a:spcAft>
                <a:spcPct val="0"/>
              </a:spcAft>
              <a:buChar char="»"/>
              <a:defRPr sz="1400">
                <a:solidFill>
                  <a:schemeClr val="tx1"/>
                </a:solidFill>
                <a:latin typeface="+mn-lt"/>
                <a:ea typeface="+mn-ea"/>
              </a:defRPr>
            </a:lvl9pPr>
          </a:lstStyle>
          <a:p>
            <a:pPr marL="0" indent="0">
              <a:buNone/>
            </a:pPr>
            <a:r>
              <a:rPr lang="en-IN" kern="0" dirty="0" smtClean="0"/>
              <a:t>Anjali Goyal (</a:t>
            </a:r>
            <a:r>
              <a:rPr lang="en-IN" kern="0" dirty="0" err="1" smtClean="0"/>
              <a:t>anjaligoyal@ncuindia.edu</a:t>
            </a:r>
            <a:r>
              <a:rPr lang="en-IN" kern="0" dirty="0" smtClean="0"/>
              <a:t>)</a:t>
            </a:r>
          </a:p>
          <a:p>
            <a:pPr marL="0" indent="0">
              <a:buNone/>
            </a:pPr>
            <a:r>
              <a:rPr lang="en-IN" sz="1800" kern="0" dirty="0" smtClean="0"/>
              <a:t>Lecture 2 – 26</a:t>
            </a:r>
            <a:r>
              <a:rPr lang="en-IN" sz="1800" kern="0" baseline="30000" dirty="0" smtClean="0"/>
              <a:t>th</a:t>
            </a:r>
            <a:r>
              <a:rPr lang="en-IN" sz="1800" kern="0" dirty="0" smtClean="0"/>
              <a:t> July 2018 (Thursday 08:30 AM – 09:20 AM)</a:t>
            </a:r>
          </a:p>
          <a:p>
            <a:pPr marL="0" indent="0">
              <a:buNone/>
            </a:pPr>
            <a:endParaRPr lang="en-IN" kern="0" dirty="0"/>
          </a:p>
        </p:txBody>
      </p:sp>
      <p:pic>
        <p:nvPicPr>
          <p:cNvPr id="5" name="Picture 4"/>
          <p:cNvPicPr>
            <a:picLocks noChangeAspect="1"/>
          </p:cNvPicPr>
          <p:nvPr/>
        </p:nvPicPr>
        <p:blipFill rotWithShape="1">
          <a:blip r:embed="rId2"/>
          <a:srcRect b="19891"/>
          <a:stretch/>
        </p:blipFill>
        <p:spPr>
          <a:xfrm>
            <a:off x="7754787" y="650876"/>
            <a:ext cx="3916513" cy="1810933"/>
          </a:xfrm>
          <a:prstGeom prst="rect">
            <a:avLst/>
          </a:prstGeom>
        </p:spPr>
      </p:pic>
      <p:pic>
        <p:nvPicPr>
          <p:cNvPr id="6" name="Picture 5"/>
          <p:cNvPicPr>
            <a:picLocks noChangeAspect="1"/>
          </p:cNvPicPr>
          <p:nvPr/>
        </p:nvPicPr>
        <p:blipFill rotWithShape="1">
          <a:blip r:embed="rId3"/>
          <a:srcRect b="19891"/>
          <a:stretch/>
        </p:blipFill>
        <p:spPr>
          <a:xfrm>
            <a:off x="7754787" y="654958"/>
            <a:ext cx="3916513" cy="1810933"/>
          </a:xfrm>
          <a:prstGeom prst="rect">
            <a:avLst/>
          </a:prstGeom>
        </p:spPr>
      </p:pic>
    </p:spTree>
    <p:extLst>
      <p:ext uri="{BB962C8B-B14F-4D97-AF65-F5344CB8AC3E}">
        <p14:creationId xmlns:p14="http://schemas.microsoft.com/office/powerpoint/2010/main" val="2100776447"/>
      </p:ext>
    </p:extLst>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25678" y="372111"/>
            <a:ext cx="10972800" cy="720725"/>
          </a:xfrm>
        </p:spPr>
        <p:txBody>
          <a:bodyPr/>
          <a:lstStyle/>
          <a:p>
            <a:r>
              <a:rPr lang="en-US" dirty="0" smtClean="0"/>
              <a:t>Text Mining vs Traditional Keyword Search</a:t>
            </a:r>
            <a:endParaRPr lang="en-US" dirty="0"/>
          </a:p>
        </p:txBody>
      </p:sp>
      <p:sp>
        <p:nvSpPr>
          <p:cNvPr id="7" name="AutoShape 2" descr="data:image/jpeg;base64,/9j/4AAQSkZJRgABAQAAAQABAAD/2wBDAAoHBwgHBgoICAgLCgoLDhgQDg0NDh0VFhEYIx8lJCIfIiEmKzcvJik0KSEiMEExNDk7Pj4+JS5ESUM8SDc9Pjv/2wBDAQoLCw4NDhwQEBw7KCIoOzs7Ozs7Ozs7Ozs7Ozs7Ozs7Ozs7Ozs7Ozs7Ozs7Ozs7Ozs7Ozs7Ozs7Ozs7Ozs7Ozv/wAARCAFaAOMDASIAAhEBAxEB/8QAGwABAAIDAQEAAAAAAAAAAAAAAAEEAgMFBwb/xABMEAABAwIDAgcMBggFAwUAAAABAAIDBBEFEiEGMRMVIjZBUbIUVFVhcXSDkZOUs9EyNYGCobEWIyZCUlOSwSQzQ3JzJWLwNETC4fH/xAAaAQEBAQEBAQEAAAAAAAAAAAAAAQQCAwUG/8QALxEAAgIBAgUEAQMFAAMAAAAAAAECEQMTMQQSIVFhMkFSkXEUIrEFMzRCgXLh8P/aAAwDAQACEQMRAD8Au19fWMr6hjKqZrWyOAAebDVV+Ma3vyb2hTEfrKp/5Xfmqy+7CEeVdD8Fly5NSX7nu/cs8Y1vfk3tCnGNb35N7Qqsi65I9jy1snyf2WeMa3vyb2hTjGt78m9oVWROSPYa2T5P7LPGNb35N7QpxjW9+Te0KrInJHsNbJ8n9lnjGt78m9oU4xre/JvaFVkTkj2Gtk+T+yzxjW9+Te0KcY1vfk3tCqyJyR7DWyfJ/ZZ4xre/JvaFOMa3vyb2hVZE5I9hrZPk/ss8Y1vfk3tCnGNb35N7Qqsickew1snyf2WeMa3vyb2hTjGt78m9oVWROSPYa2T5P7LPGNb35N7QpxjW9+Te0KrInJHsNbJ8n9lnjGt78m9oU4xre/JvaFVkTkj2Gtk+T+yzxjW9+Te0KcY1vfk3tCqyJyR7DWyfJ/ZZ4xre/JvaFOMa3vyb2hVZE5I9hrZPk/ss8Y1vfk3tCnGNb35N7Qqsickew1snyf2fZYNI+XCoXyPc9xzXc43J5RRY4F9TQfe7RRfCy/3Jfln7rhW3w8G+y/g+YxH6yqf+V35qss8TrKZmKVTXTsBEzgQXbtVV7upf58f9S+5CS5V1PxObHPUl0e7N6LR3dS/z4/6k7upe+I/6l1zLueelk+LN6LR3fSd8M9aju+k74Z605l3Glk+LLCKv3fSd8M9ad30nfDPWnMu40snxZYRaO76TvhnrTu6l74j/AKk5l3Glk+LN6LR3dS98R/1Ke7aXviP+oJzLuTSn2ZuRae66Y/68f9QU91U/8+P+oJzLuNOfY2otYqID/rR/1BTwsR3SM/qCtonLLsZooDmnc4H7VKWSmERFSBERAEREAREQBERAfYYF9TQfe7RRMC+poPvdoovgZv7kvyz99wn+Pj/8V/B5hj31/iHnMnaK56v499f4h5zJ2iqC1J9DHJdWSoW6F8LAC4XeHfh4lszUQA5DiQG9JF9dfwSzkq6dSK0ZqYchoeWX1N7EjXxox9I25LLk3tobAWPj67KWCqisvkpCLhji49ZPj8fkVd5aXuyCzb6DxK2CNERFS0EREsUFKhEFBSoRCULrJr3jc5w8hWKK2TlT9jcKupbunkH3is24jVt3VD/t1VZE5n3OXig90i+zGatn0nNeP+5qsR46f9SEeVpXIRdrLJe54y4PBL/U+khxSkmIAkyE9DxZWwQRcar5BbqesnpnXikIHUdQV6x4j5GLL/TFvjf2fUoqFFi8VRaOW0cn4FX1pjJSXQ+TkxTxupKgiIujzPsMC+poPvdoomBfU0H3u0UXwM39yX5Z++4T/Hx/hfweX49zgxDzmTtFc9X8e5wYh5zJ2iuetK2MzXUlFCISiUUIhKJRQipaJRSI3OjdIByWkAnqusVBRKKEQUbIYZKieOGFpfJI4Na0dJO5dpmyWISw1ToZaeeWlc1r4oZA43Oa4vuuMh0XHpKqSirIaqGwkheHtuL6g3Xbh2qFLLK+lwyKETTMne3hXEFwDxpfcDn3eJR37HSUfcrxbMYnJTcLwLg57I3QsFiZM5AG46bxvUHZXF+CZI2Bj88jowGytJBaLknWwAHTdbItp5Yy8mnHLigiJZIWuAitYgjcTZWHbZSPdIXYdBlkfIXNa4i7ZGBrh5TlBv1qXItRKDtm8WjillkpCxkDyyS7hdpFr6XuQMw1HWts+yuLRYi+iZT8K5uYte1wDXAOy3vfr0tv1Vyq2tbPhzmtpAKqV8gJzHLHG4MFh1mzLarCPbKpjkkcKYAScJfg5XMcC6ThNHDdY6Jci8sDmtwLETNRROhDHVxtBncBm1t9i1YhhlRhkkbJzG5srM8ckT8zXi5FwfKCrIx6YYnh1c6Frn0DGMALjy8pJuT47rHEsYZiELIhQshZE0NgDZHExi5c7ykk/gr1Oaib6nZPGaSOSSWltHHwYz5hZ3CGzbHp369S1M2axeR8zWUheYQ0uyvabgtzC2utwCdFZk2sq5ppHTxNmhe6MtgkcSxmVzXEAePLqrH6aStqGTMoWXaYyc0hdmyMewdHU/8ABS5FqBSZsvidonzwGKKaNz2P0dezC8CwOlx1rW7ZrF2OiDqS3CtLmuMjbAAAkk3sNCDrber52zqDEyPuOKzG5b5j/J4L8tfKs6La1oqg+qgDIxmdyLuuTE2MAi405F/KlyHLE+frKOegqpKWqZkmjNnNuDb1Lp4TiRcRTTOuf3HHp8S5+KVEVXidRUwCQRyyFzeFdd2vWVWa4tcHNNiDcL1hNxdmXiMEc0XFn2CLltx6DIM8Uma2tgLX9anj2m/lS+ofNbtWHc/OPg8/xPQ8C+poPvdootWzM7anZ+mmYCGuz2B3/TIRfEyu8kn5Z+14VOOCCfZfweZY9zgxDzmTtFc9dDH+cGIecydornrStjO11CIiEou0cbJYixrWmYuNs7SQRbcCNxWySKnhgaCxz88ObMG/veW+4KiyeWNjmMle1rt7QdCgnlERiErhGd7b6FdWSi9NTtZRSZomNkjcwaXuL77lZyRxCSdkdMwmFoc0akuvbf5N657qmdzS100haRlsXG1upQJpWycIJHB/8QOqWOUuMkDaWofwDW8tnIINtx6FormMirJGMGVo3Dq0C0ulkeXFz3HMbuud/lUOc55u5xcT0kqWKIREULRKhEQUdOTZ7Fo44JO43PFQAWCJwedW5hcAkgka6pTbPYpU1EUIo5YjNnDHSMLWktaXEA232BVxm1czJo8sIbAyIMLGkAvcITEHF1r6XJA8asUW1lJR0FLSswsgQm7y2UDOTG5hP0enNfpspbO0onJdgWJMopap1JKGwSGOVuQ5o7NDrkdAsRqkeBYi8S5qWSN0UQlyPaQ57S4NGUW11cFfftMwwPgZSODC1zGZpLkNMDYRfTU8m/2q7T7a09HLG+lwzIGRujDDILWMjXnc0a6EX36g71LkKj3PnhhGJkRkUFQRK/Iw8GeU7XQePQ+pbqLAMTxCWoip6UmSmIbIx72sIJNgLOIubi1hqutS7WUdDSwwU+GObwUrZc3Ci7iA8anLfc/8FS2c2j4h4f8AwrZ+GfG7lG2UNJOmhsddD0FW2KiURg+J/qv+n1P66/B/qjy7amy2S4DicNC+sko5WsjkLJGlhDo7Bpu7qFnBfQYftVh2SGkkpTSwszue5z84lJiLCHcm+psb626rKlV7RwNdVQQskqY5eFtI9wb/AJkbG2sGjQZNNBoehS2XlicZ+FYjG7K+hqGuIabGMj6RsPWdFk3B8Te6JrMPqS6ZpdGBGeWBqSF227X08LzwGG5GCB8bWGQWaS/Oxws0fRPr61rbtTTR0TKaHDjHlikj0kFrvjawn6Nzq2+p6fIlsnLHufPSxSwSvhmY6ORhyuY4WLT1ELFW8Xr+NMVqK4R8Hw782S97faqa6OaCIiEo9W2L5p0XpPiORRsXzTovSfEciyS9TN8PSjznHz+0OIecydornq/j/OHEPOZO0VQWpbGN7hFClCBFClBQREQBLqFKAXRFCAlLoiAIiIDOOKSYubExzy1pcQBuAFyfsCsuwqubCJDTPFy0BtuUczcwIG+1he6zwbEWYZWvqHsz3glja0tDgS5haLg6EXOq+lO2lEXxyCKdkjchvGxrQ0indHoAdOURbxepRtnSSPlYMNraifgWU0gfnDDmGUNd1EndvCypsJr6xj309LI9sbDISBvAIBt16kbl9GNsqfuqGX/F5RVxTzDT9YGxNab66nM0nVYwbW01OGyxyVscooRTCJtgyNwcw5mnN+8Gm+m89KlstI+bpcPrK2R8dLTSzPjF3hjb5R41nS4VX1sb5KelkkYyPhCQ3e24Fx16kbl1KLG8PjxnE6qrjmkpKt7ndz8E1wkBcXAOueSRoQRcgq5RbV01G6OZstaHijip+CbbJEWOjJyHNucGEnQalLZEkfPxYVWzxMkihz5yA1jTd5u4tGm/eFrfQVjCA6kmBLsovGdT1bt6+oh2tw6BrJWMqxOycOsGtDcgqHS78172da34rbDthh1L3KG1OJ1IjmmfKJ2A/TBAcOXvaDu03nVOZl5Y9z4tzXMeWPaWuabEEWIKhW8WreMcVqazMXcM8uzFgaT4yATb1lVF0c0EREIerbFc06L0nxHImxXNOi9J8RyLLLdm2PpR5xj5/aHEfOZO0VShYJH5SbAC+iuY/wA4cR85k7RXPutUTJJN3RaFPBbSoBOnUsRFFlvnAItoba6nx+RV0XXMux5acvkWXQRNYXCa56AOnQ/JV7qEUbs7jFrd2TdLqEUOibpdZMjLw4ggBvSVtFFIXhocwkm28/8An/4gNF0ut4o3kaOaCNDc9Nzp+C0EAGwIPjCAXS6hEBN0uoRATdLqFJBG8FBQul1CIKJul1CIKJul1CIKJul1CIKJul1CIKPWNiuaVF6T4jkTYnmlRek+I5FlluzXHZHm+0HOHEfOZO0Vzl0NoD+0OI+dSdornrQtjM11CIiooIiIKCIiCjJrnNvlJFxY2PQhkeRlL3W6rrFEFGQkeL2cRffqoUIgoIiIKCIiCgurIyOaSz3HKXwtIDtLZNfyXKRCo6cUVOW/SETJYBm5V7HOB/Zap6VsdHwgiLHtfZ2Ynr6Ogqil7oAiXRCUFOU9R9Si6ttr3CDJwbcwAaHa6gAjX1oR37FXKeoqFb4ymz5g1g3aAHot4/8At/NVL63QK/cIiIWj1nYnmlRek+I5E2J5pUXpPiORZpbs0x2R5ttBzixHzqTtFc5dDaDnFiPnUnaK560LY8HuSoRFSE7t6hfYCip66u2QpKiMOhnga2Ro0zAyuvqFTmiwqvw/F+5sNFHJhwbJFKJnOc9vCBhDrm3Te4tuXNlo+csQLkb1C+u2iqsNOy+CsiwkRulgkdE7h3Hgv1hvp+9e3T1rOtwrCJtoaPZ+koDA6XgXy1Rlc4gGMOcA3cNPxSxynxysUVFUYjVx0lJGZZpCQ1oO/S67TocLxjD8SdQYd3HLQME0ZErn8LHmDTmv+9qDcW6V29n4KHBtr6HCRQtkrWsJnqZHuu15jLrNaNLC9tb31RsJHwe5F13UFN+h3GPB/wCJ4wMOe5+hkva3lV1uCUMmJ0LZA+OlGFtrarIbudZpc61+k2AVsUfNgEkAC5KsUlBU1xmFNEX8BE6aTUDKwbyvotmq/C6na7DWswSKEcMGtyzvJvcEE3vcix8Ruq1O3D8TrsUfFQ9ysgoJZAwTOdywRyrny7lLFHzqL6QQ4Rg9Hhja/D+7JK+Ph5X8K5pijLiGhgGl9L63WxmE4fhTtoO7qU1nF0kTYAZCwHM4gE26CLf/AEljlPl1Otr20Xbx+jo24dhWJ0dOKbu6J5fEHFzWua61wTrY9S6FDU4dFsDI+bChO4VzWPJnc3M7I4h2g0te1ksUfJovp202D4ZxXR1tCamSuiZNPMZXNdEHk5QwDS4Fjre64eK0DsLxWqoHuzGnldHm67HeqmKKiLJkb5DZouepZGnmabFhv1K0zjmS9zBQs5YzGQCQb9SwQqafVBERChSoRAes7E80aL0nxHImxHNGi9J8RyLNLdmmOyPNtoOcWI+dSdornq/tBzixHzqTtFc9e62M7JRQioPqabGqCPEtmJnTEMw+NoqDkPIIkcerXQjcufSYhTRUuORvks6siDYeSeUeFa77NAd64yKUWzv1tTQYjs1hzO7RDVYfG+MwOjcTLd5cC1wFunpst9Vj9NFtpT4xTkzQRtia4AFpIEYY8a/auNT4TWVMQkYwBh3FxtdVJI3RSujdbMw2NiunBpW0ecc0JycYu2j6F0+FYPh+IjD8RNZPXsEMYETmcFHmDjmvvOgGnjXVo8XwSXaen2lqcT4CQs/X0pge5wkyZTYgWynf9q+HRc0elnfw+qw+r2bmwirrRRSNqxUxyvjc9rxlylvJBIKuSY1hUON02SWWooDhjaGd4ZlfYtIJAPSND9i+URKFneoX4dgO0OHVsWJNroYpg+QxxOaWNBH8Q36nQdSzp5sNwurxIR4iyqZU0MsbHsie3luIs03HUN+5fPIlEs+k4fB8Yo8NdiGIOo5KCIQTM4JzzLGHEgsI0vYka2WFVjkFdDtBJISySvlhdBGQTyWvJtfxNsvnkSi2dnFMQpqnZ/BqWKS81KyVsrcpGXM+416dFtw2poajZuowqrrW0cndLahkj43Pa4BpaW8kHXcuCso43SyNjYLucbAK0RuurPpRVYNifFlbW17qaWhiZFPBwTnGYMPJLCNNRYa2suHite7FMVqq97cpqJXSZeq53LCroZ6ItEzQM24g3VdHFxdM5jOM1cXaM2SOjN2myzFVM12YOANrfRG5aUVTaDhF7oyfI55u517KFCKFSS6IlFCIUlFCID1rYjmjRek+I5E2I5o0PpPiORZ5bs0LY812g5xYj51J2iueuhtBzixHzqTtFc9e62PD3Ovs/DFNJOJY2Ps0WzNBstAoRV4vNTscIgHOOjdwB6la2b/zaj/a3+6nD+cU/lf+a1qKcI33PiZMs4Z8zi9kh+jhMhHdIDejk6lU3YRI3EW0ZkHKbmD7aWVyoc79J49TvaPwWO0RtVQEH9w/mrKEKbS2ZMObiHOMZSvmje2x1qymlkpWxU83AZSNR1DoXBo8Jmrw6d8gY0k8oi5celdLaHSgj/5Bu8hSsJh2daI+TdjRp47XXc1GUnfsjNw08mPFHkfWTrbYoVWByQQGaGUTNaLkAWNlrw3C+72ueZcjWusQBcldHZ1xfSSxu1aHC32hTgADY6lo3CSy5jjhJxddGaMnFZscMkG7cWuv5OfV4M+kpRK+W7i4Ny23X8asu2cIAtUi9+US3QBct8sj6mz3ucM/Sb9K7W0hIpogCf8AM/suIrG05VsemSfExljhz9ZX7FaXZ2Zr2iOdrmn6RItlWFXgT6andMyYSBouRltp4lfr3E7PNNzcsZc+pRREu2ddc3tG8fmvR44XVe1nhHiuJUVNy/2rbc5VBhUtexz2yMYwGxJ1PqW+owJ8VO6aGdsoaLkZbLRQUlbVRvZTvLIieWSbAruUlM2kw2SJswlsHXI3A23LjHjjKPVHtxXE5MWTpNb7V/LKuB0DBB3RIGP4T6ILdW2JVWuwySnq2StmAM01m2FspJW3ZsnNPr0N/uqIJ473n/1H/wAlXy6cehzHU/VZHzbL/wCRuxqGpidD3RU8M4g25NgNyzp8AkkhbLNO2LML2tcjyq1jLQ+voWu3F+vrCw2ke4CCME5SST+CsoRTlJ+xziz5ZQx44Om7612KFfhUtA0PLhJGTbMBay30mBmqo2ziazni4bbQeVXr90bNXk1Ijv6jp+ShhI2aJBseDP5osUOa66VYlxeZ40r/AHc1WVJ9n5I6d0sc7ZC0Xy5bX/FchfRYGScKkBOgc78l86vHLGKSa9zbweXLKc8eR3TCIi8T6AREQHrWxHNGh9J8RyJsRzRofSfEcizy3ZoWx5ttAP2ixHzqTtFc6y6W0HOHEfOpO0VzloWxne52NnXNZLPmcBdo3lTQOaNoJ3FwAJfrfxrjWReyyUkq2ME+EUpzlfqVHYqHt/SVjswy5m6303KNoS11TAWuDhlO4+NchEeS01W5Y8IozhK/SqPoMfex9BGGva79YDob9BUUU8GIYX3FLIGSBuXXptuIXAslldb93NR5rgIrEsfN1TtM+jYafBaF7eGEkjtQBvJ6NFq2fe1tPNneAS++p8S4NkVWammlsR8ApY5RcrcurZs/9z9/+67W0T2Pposr2u5d9D4lwbIvNTqLXc0ZOHU8kJ36T6Cuew7PtaHtJyM0v5EoXs/R97M7c2R+l/Kvn0svTW/dde1Hh+gXJyc3vZ9Bhb4qnCXUgkEcliD169K30EUFNTvou6WPkNybHddfMIkc1V0Ocn9P5nKp0m7/AOnbwgw0dfUUzpQdwa46ZrLGroY6XEYZxMHcLODl6tblcbei51P21R6fpHqOaluqfk7WPyhs9M9jg4sudD4wrNRHTY3TRuZOGPbrbpHWCF84iurbdrozlcDUIqMqcfc7uKVUFNhzaGB4c6wabHcB1rJr2/o2W5xm4M6X13rgJZNZ23QXAxUFG9nd9z6DA3sbhsjS9oOY6E+JfP2RFxKfNFLsacWBY8k536iLJZSi4NJFkspsihD1nYjmjRek+I5E2I5o0XpPiORZ5bs0x2PN9oOcWI+dSdornro7Qc4cR85k7RXOWhbGZ7hERUlnXpcDbUUzJnVBbnF7Bu5Y1WAyxRmSCQSgC5BFir2R8mzoZG0ucYxYDp1U4PHNTUchqbtbe4DugdK26cHSr2Pz/wCqzxUp8+zqj5xrS82aCSdwAWySlqIm55IJGt6y0rtYNC0QzVgju5zjkHUOpWaCWrqTKytgDGH6N22v4l5xwJpX7mvL/UHGT5Uqjv16/wDDi4bhpri4ue6NrRoQ3etFVSvp6h8Ya8tDsrSRvXawWZ2aalsAyEnKeneVWqa2WfFoqd4aGRVAykDXejhBQTJHic74iS9krOaaKqGQGnku++UZdSr2FytphNHLRSSvJ/dZcjxFdPFMQdQCIsja9zydT0DRasFlM7qqYi2eTNbqXSxqM6T6nlPismXh3Ocen58nz79ZXWblu48nq8S2GjqWszmnkDevKV1MGpmyVk87wDwbrNv1m6u0tTWy1z2zQZINbEtsuI4VJW/c98vHODcYJdF1t/wfNMhlkF443OA6Q0lQGPc/I1pLv4QNV9DQFsOL1dO3QO5QH5/msKWm4PaCc20ALh9v/hU0dupXx9OVrZWjhGOQPyFjg7+G2qzfSVMbM74JGt6y0roDFW02JVUuQSh5s37NAunhlTU1ccpqow1t+TybXB/NI4oydWM3F5cUVNxVdPf+DjYLFHLXhsjGvGUmzhdRjLWsxKRrWhoAFgB4lYwpoZjUjGiwbnA9a0Y19ZyeQfkjVYv+iM2+N8cpQREXgfTsIrPchDRd4D8rXZbdDjpr9qkUTru5Ys0uBP8Att81aJzIqorYoQ7QTNJc4tYAL5iBf+6ryxmKTISCbC9ujTcpQswREQtnrOxPNKi9J8RyJsTzSovSfEcizS3ZpjsjzfH+cOI+cydornro4+P2hxHzmTtFc+y0rYyvchLKUsqQ+kindTYEyZgBc2MWB3b1jI44thBcwlr+lo6SOhcc4hUGk7lJbwYFt2qikrqijDhC4AO3gi61ay2e1HxlwE0nNVzXa/B2MFk4TDXRMOV7CR5L7iqb5cba5wOfk7yGi3rsqLK2ojqXTxuyPdqQBofsViTGaySNzDkAcLEhq51IuKVvoej4XJHK5KKaff2LOz5Lp5yTckA/itEsErMbEjo3BhqBZxGh1VOmqZaSThInWdax0uCt9RidTUPjc/KOCdmaAOlc88XBJ+x6PBlWeU41TVF7aLdT/e/sstnv8mf/AHD8ly6uunrcvDFpyXtYWU0tfPRtc2ItAdvuLrrUWrzHD4XJ+k0ff/2dTA5Bw1VEd+fMFrqHY0yocxhe5tzlLWC1vUuUyaSKbhY3lr73uFd48rctrs8uVFkTjTdEnwuSOVzik77mqjqJG4syWZ13F+VxPqXfqGtp2VFVflcHb1Xt+a+VJJdmO8m6tz4nVVMJikc3Kd9gmPKoppl4ng5ZZxlH8Mu4BTxvEkzmhz2kBt+hXcNqKqodO6oYWBpAYMtuu64FLWTUby6F1r7wRcFWDjNaZA/OBb90N0VhljFI8+I4PLknJqmntfsWaCN8WPSB7S2+Yi/SLqrjX1nJ5B+SwOJVJrO6rtEmXLu0stFRPJVTGWW2Y77Cy4lNcnKu5pxYMizLJLtRqRTZLLxN5uFVJwLoyb6ANPSLEFQaqcuzGTXXoHTvWqyWVHQ2R1DmyNc67gx2YAG2v/gCwe4ve57jcuNyosllAQimyWQHq+xPNKi9J8RyJsVzSovSfEciyy3ZrjsjzjH+cOIecydoqguhj/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NERBYREQWEREFhERBYREQWEREFhERBZ6rsXzTovSfEcinYvmnRek+I5Fjl6mb4elHnWPc4MQ85k7RXPXQx7nBiHnMnaK561rYwSfUIpsllTmyEREFhFNkQWQilXG0rHgOkeWtDY/oM/iQq6lJF0IaSNgla85nmJ5bcaCxtf8EOGsNT3O2cGW5B00BClnXKznosnNAeQL2BsL71iqcBERBYRZZHfwndfd0KWxSPNmsc42voOhBZgi3tpXvp+Ea1znZy0tA8S02IVoWQiIoLCIiCwiIgsIilBZ6psXzUovSdtyJsXzUovSdtyLHL1M+jD0o87x7nBiHnMnaK566GPc4MQ85k7RVBbFsfNk+rISxV408LQ12W/IcXDN9FwG5ZNjgbMxzGhpbJGfpX3i5XVHNnPRT0ooWyEUogshZ8LJa2d1rDp6tyxRBZs7onyFnCvym9xfQ33o6oneAHSvNhbUrWiFthzi5xJJJJuSVClEJZCKUQWdGnqKZ0MXDOs8tMLvE3fm/FS2pieyRgMQLXNycISAWgWG71/auaitkL/AAxljceHjjk4cvJDrC1t4VWrkbNVSSMFmudcLUiAhFKKFshFKILIRSiCyEUogs9T2M5qUXpO25E2M5qUX3+25Fil6mfSh6UeeY99f4h5zJ2iueuhjv1/iHnMnaK562rY+ZJ9WEWWU9R9SZXdR9S6o5tGKLLK7qPqTK7+E+pKFoxRZZXdR9ShQWQilELZCKUQWQilEFkIpRBZCKUQWQpsbXtoEW6CZsYc17MwcQfUhLNCWV6GopiSHxMaL3BLb9J+Y9SwZPTtkJdCHaW3AdQ3etS32JZUsiuTTQBpaxkbiW2ByblgyojADXQNcB4hfo+R9aWLK9ja6ixG/RXO64cuUQNA0uMosbA6/ju3aLRNJwjgQ21hayCzUilFS2epbGc1KP7/AG3ImxnNSj+/23IsMvUz6uP0I88x36/xDzmTtFUF0Md+v8Q85k7RXPW6OyPkyfVn0NFC2oc2Nzi0ZC7TebC9h4zuVxmGCQgmpjiDr6SEAjdv9Z9S+fGIuDQODBsLb04yd/KHrXra7mVQfY+hfhbWskcKyIljS4D+K3QNelYtw1r83+LjBaTYH97lEaa+K/kK4HGTv5Y9anjJ38sD7UvyXlfY6s8IhyWlD8zQdBu8S+ek/wA1/wDuKucZO/lD1qk45nF3WbqSdnUE03ZCIi5PawiIgslZmCUAkxPAGp5O5YsOV7XdRurIqmWkzNcXPLtb7gUFmmOnkkkjaWloe4AOI0WIjdlJsb6WFt6sMrGtka7IbNex2/8AhFlBq2mQPyEG7SRfTTqQWaOAlDg3g3XOoFt6hzHMdlc0tPUQrcEzHjI+wAa64JHKuQVXqSHVDyH5x1oLNSIiCwiIgsIiILCIiCwiIgs9T2N5q0f3+25E2N5q0f3+25Fgn6mfXx+hfg88x36/xDzmTtFUFfx36/xDzmTtFUFvjsfGk/3MIiKnNhERBYREQWEREFhERBYREQWEREFhERBYREQWEREFhERBYREQWEREFnqWxvNWj+/23ImxvNWj+/23Ivnz9TPtYvRH8HnmO/X+IecydoqgvYZMIwyWR0kmHUj3uN3OdA0knrJsseJMJ8F0fu7PktiydNj5csPV9TyBF6/xJhPguj93Z8k4kwnwXR+7s+Sup4Jo+TyBF6/xJhPguj93Z8k4kwnwXR+7s+SangaPk8gRev8AEmE+C6P3dnyTiTCfBdH7uz5JqeBo+TyBF6/xJhPguj93Z8k4kwnwXR+7s+SangaPk8gRev8AEmE+C6P3dnyTiTCfBdH7uz5JqeBo+TyBF6/xJhPguj93Z8k4kwnwXR+7s+SangaPk8gRev8AEmE+C6P3dnyTiTCfBdH7uz5JqeBo+TyBF6/xJhPguj93Z8k4kwnwXR+7s+SangaPk8gRev8AEmE+C6P3dnyTiTCfBdH7uz5JqeBo+TyBF6/xJhPguj93Z8k4kwnwXR+7s+SangaPk8gRev8AEmE+C6P3dnyTiTCfBdH7uz5JqeBo+TyBF6/xJhPguj93Z8k4kwnwXR+7s+SangaPk8gRev8AEmE+C6P3dnyTiTCfBdH7uz5JqeBo+SlsbzVo/v8Abci7EMENNE2KCJkUbdzGNDQOncEWGTuTPrY1UEvB/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data:image/jpeg;base64,/9j/4AAQSkZJRgABAQAAAQABAAD/2wBDAAoHBwgHBgoICAgLCgoLDhgQDg0NDh0VFhEYIx8lJCIfIiEmKzcvJik0KSEiMEExNDk7Pj4+JS5ESUM8SDc9Pjv/2wBDAQoLCw4NDhwQEBw7KCIoOzs7Ozs7Ozs7Ozs7Ozs7Ozs7Ozs7Ozs7Ozs7Ozs7Ozs7Ozs7Ozs7Ozs7Ozs7Ozs7Ozv/wAARCAFaAOMDASIAAhEBAxEB/8QAGwABAAIDAQEAAAAAAAAAAAAAAAEEAgMFBwb/xABMEAABAwIDAgcMBggFAwUAAAABAAIDBBEFEiEGMRMVIjZBUbIUVFVhcXSDkZOUs9EyNYGCobEWIyZCUlOSwSQzQ3JzJWLwNETC4fH/xAAaAQEBAQEBAQEAAAAAAAAAAAAAAQQCAwUG/8QALxEAAgIBAgUEAQMFAAMAAAAAAAECEQMTMQQSIVFhMkFSkXEUIrEFMzRCgXLh8P/aAAwDAQACEQMRAD8Au19fWMr6hjKqZrWyOAAebDVV+Ma3vyb2hTEfrKp/5Xfmqy+7CEeVdD8Fly5NSX7nu/cs8Y1vfk3tCnGNb35N7Qqsi65I9jy1snyf2WeMa3vyb2hTjGt78m9oVWROSPYa2T5P7LPGNb35N7QpxjW9+Te0KrInJHsNbJ8n9lnjGt78m9oU4xre/JvaFVkTkj2Gtk+T+yzxjW9+Te0KcY1vfk3tCqyJyR7DWyfJ/ZZ4xre/JvaFOMa3vyb2hVZE5I9hrZPk/ss8Y1vfk3tCnGNb35N7Qqsickew1snyf2WeMa3vyb2hTjGt78m9oVWROSPYa2T5P7LPGNb35N7QpxjW9+Te0KrInJHsNbJ8n9lnjGt78m9oU4xre/JvaFVkTkj2Gtk+T+yzxjW9+Te0KcY1vfk3tCqyJyR7DWyfJ/ZZ4xre/JvaFOMa3vyb2hVZE5I9hrZPk/ss8Y1vfk3tCnGNb35N7Qqsickew1snyf2fZYNI+XCoXyPc9xzXc43J5RRY4F9TQfe7RRfCy/3Jfln7rhW3w8G+y/g+YxH6yqf+V35qss8TrKZmKVTXTsBEzgQXbtVV7upf58f9S+5CS5V1PxObHPUl0e7N6LR3dS/z4/6k7upe+I/6l1zLueelk+LN6LR3fSd8M9aju+k74Z605l3Glk+LLCKv3fSd8M9ad30nfDPWnMu40snxZYRaO76TvhnrTu6l74j/AKk5l3Glk+LN6LR3dS98R/1Ke7aXviP+oJzLuTSn2ZuRae66Y/68f9QU91U/8+P+oJzLuNOfY2otYqID/rR/1BTwsR3SM/qCtonLLsZooDmnc4H7VKWSmERFSBERAEREAREQBERAfYYF9TQfe7RRMC+poPvdoovgZv7kvyz99wn+Pj/8V/B5hj31/iHnMnaK56v499f4h5zJ2iqC1J9DHJdWSoW6F8LAC4XeHfh4lszUQA5DiQG9JF9dfwSzkq6dSK0ZqYchoeWX1N7EjXxox9I25LLk3tobAWPj67KWCqisvkpCLhji49ZPj8fkVd5aXuyCzb6DxK2CNERFS0EREsUFKhEFBSoRCULrJr3jc5w8hWKK2TlT9jcKupbunkH3is24jVt3VD/t1VZE5n3OXig90i+zGatn0nNeP+5qsR46f9SEeVpXIRdrLJe54y4PBL/U+khxSkmIAkyE9DxZWwQRcar5BbqesnpnXikIHUdQV6x4j5GLL/TFvjf2fUoqFFi8VRaOW0cn4FX1pjJSXQ+TkxTxupKgiIujzPsMC+poPvdoomBfU0H3u0UXwM39yX5Z++4T/Hx/hfweX49zgxDzmTtFc9X8e5wYh5zJ2iuetK2MzXUlFCISiUUIhKJRQipaJRSI3OjdIByWkAnqusVBRKKEQUbIYZKieOGFpfJI4Na0dJO5dpmyWISw1ToZaeeWlc1r4oZA43Oa4vuuMh0XHpKqSirIaqGwkheHtuL6g3Xbh2qFLLK+lwyKETTMne3hXEFwDxpfcDn3eJR37HSUfcrxbMYnJTcLwLg57I3QsFiZM5AG46bxvUHZXF+CZI2Bj88jowGytJBaLknWwAHTdbItp5Yy8mnHLigiJZIWuAitYgjcTZWHbZSPdIXYdBlkfIXNa4i7ZGBrh5TlBv1qXItRKDtm8WjillkpCxkDyyS7hdpFr6XuQMw1HWts+yuLRYi+iZT8K5uYte1wDXAOy3vfr0tv1Vyq2tbPhzmtpAKqV8gJzHLHG4MFh1mzLarCPbKpjkkcKYAScJfg5XMcC6ThNHDdY6Jci8sDmtwLETNRROhDHVxtBncBm1t9i1YhhlRhkkbJzG5srM8ckT8zXi5FwfKCrIx6YYnh1c6Frn0DGMALjy8pJuT47rHEsYZiELIhQshZE0NgDZHExi5c7ykk/gr1Oaib6nZPGaSOSSWltHHwYz5hZ3CGzbHp369S1M2axeR8zWUheYQ0uyvabgtzC2utwCdFZk2sq5ppHTxNmhe6MtgkcSxmVzXEAePLqrH6aStqGTMoWXaYyc0hdmyMewdHU/8ABS5FqBSZsvidonzwGKKaNz2P0dezC8CwOlx1rW7ZrF2OiDqS3CtLmuMjbAAAkk3sNCDrber52zqDEyPuOKzG5b5j/J4L8tfKs6La1oqg+qgDIxmdyLuuTE2MAi405F/KlyHLE+frKOegqpKWqZkmjNnNuDb1Lp4TiRcRTTOuf3HHp8S5+KVEVXidRUwCQRyyFzeFdd2vWVWa4tcHNNiDcL1hNxdmXiMEc0XFn2CLltx6DIM8Uma2tgLX9anj2m/lS+ofNbtWHc/OPg8/xPQ8C+poPvdootWzM7anZ+mmYCGuz2B3/TIRfEyu8kn5Z+14VOOCCfZfweZY9zgxDzmTtFc9dDH+cGIecydornrStjO11CIiEou0cbJYixrWmYuNs7SQRbcCNxWySKnhgaCxz88ObMG/veW+4KiyeWNjmMle1rt7QdCgnlERiErhGd7b6FdWSi9NTtZRSZomNkjcwaXuL77lZyRxCSdkdMwmFoc0akuvbf5N657qmdzS100haRlsXG1upQJpWycIJHB/8QOqWOUuMkDaWofwDW8tnIINtx6FormMirJGMGVo3Dq0C0ulkeXFz3HMbuud/lUOc55u5xcT0kqWKIREULRKhEQUdOTZ7Fo44JO43PFQAWCJwedW5hcAkgka6pTbPYpU1EUIo5YjNnDHSMLWktaXEA232BVxm1czJo8sIbAyIMLGkAvcITEHF1r6XJA8asUW1lJR0FLSswsgQm7y2UDOTG5hP0enNfpspbO0onJdgWJMopap1JKGwSGOVuQ5o7NDrkdAsRqkeBYi8S5qWSN0UQlyPaQ57S4NGUW11cFfftMwwPgZSODC1zGZpLkNMDYRfTU8m/2q7T7a09HLG+lwzIGRujDDILWMjXnc0a6EX36g71LkKj3PnhhGJkRkUFQRK/Iw8GeU7XQePQ+pbqLAMTxCWoip6UmSmIbIx72sIJNgLOIubi1hqutS7WUdDSwwU+GObwUrZc3Ci7iA8anLfc/8FS2c2j4h4f8AwrZ+GfG7lG2UNJOmhsddD0FW2KiURg+J/qv+n1P66/B/qjy7amy2S4DicNC+sko5WsjkLJGlhDo7Bpu7qFnBfQYftVh2SGkkpTSwszue5z84lJiLCHcm+psb626rKlV7RwNdVQQskqY5eFtI9wb/AJkbG2sGjQZNNBoehS2XlicZ+FYjG7K+hqGuIabGMj6RsPWdFk3B8Te6JrMPqS6ZpdGBGeWBqSF227X08LzwGG5GCB8bWGQWaS/Oxws0fRPr61rbtTTR0TKaHDjHlikj0kFrvjawn6Nzq2+p6fIlsnLHufPSxSwSvhmY6ORhyuY4WLT1ELFW8Xr+NMVqK4R8Hw782S97faqa6OaCIiEo9W2L5p0XpPiORRsXzTovSfEciyS9TN8PSjznHz+0OIecydornq/j/OHEPOZO0VQWpbGN7hFClCBFClBQREQBLqFKAXRFCAlLoiAIiIDOOKSYubExzy1pcQBuAFyfsCsuwqubCJDTPFy0BtuUczcwIG+1he6zwbEWYZWvqHsz3glja0tDgS5haLg6EXOq+lO2lEXxyCKdkjchvGxrQ0indHoAdOURbxepRtnSSPlYMNraifgWU0gfnDDmGUNd1EndvCypsJr6xj309LI9sbDISBvAIBt16kbl9GNsqfuqGX/F5RVxTzDT9YGxNab66nM0nVYwbW01OGyxyVscooRTCJtgyNwcw5mnN+8Gm+m89KlstI+bpcPrK2R8dLTSzPjF3hjb5R41nS4VX1sb5KelkkYyPhCQ3e24Fx16kbl1KLG8PjxnE6qrjmkpKt7ndz8E1wkBcXAOueSRoQRcgq5RbV01G6OZstaHijip+CbbJEWOjJyHNucGEnQalLZEkfPxYVWzxMkihz5yA1jTd5u4tGm/eFrfQVjCA6kmBLsovGdT1bt6+oh2tw6BrJWMqxOycOsGtDcgqHS78172da34rbDthh1L3KG1OJ1IjmmfKJ2A/TBAcOXvaDu03nVOZl5Y9z4tzXMeWPaWuabEEWIKhW8WreMcVqazMXcM8uzFgaT4yATb1lVF0c0EREIerbFc06L0nxHImxXNOi9J8RyLLLdm2PpR5xj5/aHEfOZO0VShYJH5SbAC+iuY/wA4cR85k7RXPutUTJJN3RaFPBbSoBOnUsRFFlvnAItoba6nx+RV0XXMux5acvkWXQRNYXCa56AOnQ/JV7qEUbs7jFrd2TdLqEUOibpdZMjLw4ggBvSVtFFIXhocwkm28/8An/4gNF0ut4o3kaOaCNDc9Nzp+C0EAGwIPjCAXS6hEBN0uoRATdLqFJBG8FBQul1CIKJul1CIKJul1CIKJul1CIKJul1CIKPWNiuaVF6T4jkTYnmlRek+I5FlluzXHZHm+0HOHEfOZO0Vzl0NoD+0OI+dSdornrQtjM11CIiooIiIKCIiCjJrnNvlJFxY2PQhkeRlL3W6rrFEFGQkeL2cRffqoUIgoIiIKCIiCgurIyOaSz3HKXwtIDtLZNfyXKRCo6cUVOW/SETJYBm5V7HOB/Zap6VsdHwgiLHtfZ2Ynr6Ogqil7oAiXRCUFOU9R9Si6ttr3CDJwbcwAaHa6gAjX1oR37FXKeoqFb4ymz5g1g3aAHot4/8At/NVL63QK/cIiIWj1nYnmlRek+I5E2J5pUXpPiORZpbs0x2R5ttBzixHzqTtFc5dDaDnFiPnUnaK560LY8HuSoRFSE7t6hfYCip66u2QpKiMOhnga2Ro0zAyuvqFTmiwqvw/F+5sNFHJhwbJFKJnOc9vCBhDrm3Te4tuXNlo+csQLkb1C+u2iqsNOy+CsiwkRulgkdE7h3Hgv1hvp+9e3T1rOtwrCJtoaPZ+koDA6XgXy1Rlc4gGMOcA3cNPxSxynxysUVFUYjVx0lJGZZpCQ1oO/S67TocLxjD8SdQYd3HLQME0ZErn8LHmDTmv+9qDcW6V29n4KHBtr6HCRQtkrWsJnqZHuu15jLrNaNLC9tb31RsJHwe5F13UFN+h3GPB/wCJ4wMOe5+hkva3lV1uCUMmJ0LZA+OlGFtrarIbudZpc61+k2AVsUfNgEkAC5KsUlBU1xmFNEX8BE6aTUDKwbyvotmq/C6na7DWswSKEcMGtyzvJvcEE3vcix8Ruq1O3D8TrsUfFQ9ysgoJZAwTOdywRyrny7lLFHzqL6QQ4Rg9Hhja/D+7JK+Ph5X8K5pijLiGhgGl9L63WxmE4fhTtoO7qU1nF0kTYAZCwHM4gE26CLf/AEljlPl1Otr20Xbx+jo24dhWJ0dOKbu6J5fEHFzWua61wTrY9S6FDU4dFsDI+bChO4VzWPJnc3M7I4h2g0te1ksUfJovp202D4ZxXR1tCamSuiZNPMZXNdEHk5QwDS4Fjre64eK0DsLxWqoHuzGnldHm67HeqmKKiLJkb5DZouepZGnmabFhv1K0zjmS9zBQs5YzGQCQb9SwQqafVBERChSoRAes7E80aL0nxHImxHNGi9J8RyLNLdmmOyPNtoOcWI+dSdornq/tBzixHzqTtFc9e62M7JRQioPqabGqCPEtmJnTEMw+NoqDkPIIkcerXQjcufSYhTRUuORvks6siDYeSeUeFa77NAd64yKUWzv1tTQYjs1hzO7RDVYfG+MwOjcTLd5cC1wFunpst9Vj9NFtpT4xTkzQRtia4AFpIEYY8a/auNT4TWVMQkYwBh3FxtdVJI3RSujdbMw2NiunBpW0ecc0JycYu2j6F0+FYPh+IjD8RNZPXsEMYETmcFHmDjmvvOgGnjXVo8XwSXaen2lqcT4CQs/X0pge5wkyZTYgWynf9q+HRc0elnfw+qw+r2bmwirrRRSNqxUxyvjc9rxlylvJBIKuSY1hUON02SWWooDhjaGd4ZlfYtIJAPSND9i+URKFneoX4dgO0OHVsWJNroYpg+QxxOaWNBH8Q36nQdSzp5sNwurxIR4iyqZU0MsbHsie3luIs03HUN+5fPIlEs+k4fB8Yo8NdiGIOo5KCIQTM4JzzLGHEgsI0vYka2WFVjkFdDtBJISySvlhdBGQTyWvJtfxNsvnkSi2dnFMQpqnZ/BqWKS81KyVsrcpGXM+416dFtw2poajZuowqrrW0cndLahkj43Pa4BpaW8kHXcuCso43SyNjYLucbAK0RuurPpRVYNifFlbW17qaWhiZFPBwTnGYMPJLCNNRYa2suHite7FMVqq97cpqJXSZeq53LCroZ6ItEzQM24g3VdHFxdM5jOM1cXaM2SOjN2myzFVM12YOANrfRG5aUVTaDhF7oyfI55u517KFCKFSS6IlFCIUlFCID1rYjmjRek+I5E2I5o0PpPiORZ5bs0LY812g5xYj51J2iueuhtBzixHzqTtFc9e62PD3Ovs/DFNJOJY2Ps0WzNBstAoRV4vNTscIgHOOjdwB6la2b/zaj/a3+6nD+cU/lf+a1qKcI33PiZMs4Z8zi9kh+jhMhHdIDejk6lU3YRI3EW0ZkHKbmD7aWVyoc79J49TvaPwWO0RtVQEH9w/mrKEKbS2ZMObiHOMZSvmje2x1qymlkpWxU83AZSNR1DoXBo8Jmrw6d8gY0k8oi5celdLaHSgj/5Bu8hSsJh2daI+TdjRp47XXc1GUnfsjNw08mPFHkfWTrbYoVWByQQGaGUTNaLkAWNlrw3C+72ueZcjWusQBcldHZ1xfSSxu1aHC32hTgADY6lo3CSy5jjhJxddGaMnFZscMkG7cWuv5OfV4M+kpRK+W7i4Ny23X8asu2cIAtUi9+US3QBct8sj6mz3ucM/Sb9K7W0hIpogCf8AM/suIrG05VsemSfExljhz9ZX7FaXZ2Zr2iOdrmn6RItlWFXgT6andMyYSBouRltp4lfr3E7PNNzcsZc+pRREu2ddc3tG8fmvR44XVe1nhHiuJUVNy/2rbc5VBhUtexz2yMYwGxJ1PqW+owJ8VO6aGdsoaLkZbLRQUlbVRvZTvLIieWSbAruUlM2kw2SJswlsHXI3A23LjHjjKPVHtxXE5MWTpNb7V/LKuB0DBB3RIGP4T6ILdW2JVWuwySnq2StmAM01m2FspJW3ZsnNPr0N/uqIJ473n/1H/wAlXy6cehzHU/VZHzbL/wCRuxqGpidD3RU8M4g25NgNyzp8AkkhbLNO2LML2tcjyq1jLQ+voWu3F+vrCw2ke4CCME5SST+CsoRTlJ+xziz5ZQx44Om7612KFfhUtA0PLhJGTbMBay30mBmqo2ziazni4bbQeVXr90bNXk1Ijv6jp+ShhI2aJBseDP5osUOa66VYlxeZ40r/AHc1WVJ9n5I6d0sc7ZC0Xy5bX/FchfRYGScKkBOgc78l86vHLGKSa9zbweXLKc8eR3TCIi8T6AREQHrWxHNGh9J8RyJsRzRofSfEcizy3ZoWx5ttAP2ixHzqTtFc6y6W0HOHEfOpO0VzloWxne52NnXNZLPmcBdo3lTQOaNoJ3FwAJfrfxrjWReyyUkq2ME+EUpzlfqVHYqHt/SVjswy5m6303KNoS11TAWuDhlO4+NchEeS01W5Y8IozhK/SqPoMfex9BGGva79YDob9BUUU8GIYX3FLIGSBuXXptuIXAslldb93NR5rgIrEsfN1TtM+jYafBaF7eGEkjtQBvJ6NFq2fe1tPNneAS++p8S4NkVWammlsR8ApY5RcrcurZs/9z9/+67W0T2Pposr2u5d9D4lwbIvNTqLXc0ZOHU8kJ36T6Cuew7PtaHtJyM0v5EoXs/R97M7c2R+l/Kvn0svTW/dde1Hh+gXJyc3vZ9Bhb4qnCXUgkEcliD169K30EUFNTvou6WPkNybHddfMIkc1V0Ocn9P5nKp0m7/AOnbwgw0dfUUzpQdwa46ZrLGroY6XEYZxMHcLODl6tblcbei51P21R6fpHqOaluqfk7WPyhs9M9jg4sudD4wrNRHTY3TRuZOGPbrbpHWCF84iurbdrozlcDUIqMqcfc7uKVUFNhzaGB4c6wabHcB1rJr2/o2W5xm4M6X13rgJZNZ23QXAxUFG9nd9z6DA3sbhsjS9oOY6E+JfP2RFxKfNFLsacWBY8k536iLJZSi4NJFkspsihD1nYjmjRek+I5E2I5o0XpPiORZ5bs0x2PN9oOcWI+dSdornro7Qc4cR85k7RXOWhbGZ7hERUlnXpcDbUUzJnVBbnF7Bu5Y1WAyxRmSCQSgC5BFir2R8mzoZG0ucYxYDp1U4PHNTUchqbtbe4DugdK26cHSr2Pz/wCqzxUp8+zqj5xrS82aCSdwAWySlqIm55IJGt6y0rtYNC0QzVgju5zjkHUOpWaCWrqTKytgDGH6N22v4l5xwJpX7mvL/UHGT5Uqjv16/wDDi4bhpri4ue6NrRoQ3etFVSvp6h8Ya8tDsrSRvXawWZ2aalsAyEnKeneVWqa2WfFoqd4aGRVAykDXejhBQTJHic74iS9krOaaKqGQGnku++UZdSr2FytphNHLRSSvJ/dZcjxFdPFMQdQCIsja9zydT0DRasFlM7qqYi2eTNbqXSxqM6T6nlPismXh3Ocen58nz79ZXWblu48nq8S2GjqWszmnkDevKV1MGpmyVk87wDwbrNv1m6u0tTWy1z2zQZINbEtsuI4VJW/c98vHODcYJdF1t/wfNMhlkF443OA6Q0lQGPc/I1pLv4QNV9DQFsOL1dO3QO5QH5/msKWm4PaCc20ALh9v/hU0dupXx9OVrZWjhGOQPyFjg7+G2qzfSVMbM74JGt6y0roDFW02JVUuQSh5s37NAunhlTU1ccpqow1t+TybXB/NI4oydWM3F5cUVNxVdPf+DjYLFHLXhsjGvGUmzhdRjLWsxKRrWhoAFgB4lYwpoZjUjGiwbnA9a0Y19ZyeQfkjVYv+iM2+N8cpQREXgfTsIrPchDRd4D8rXZbdDjpr9qkUTru5Ys0uBP8Att81aJzIqorYoQ7QTNJc4tYAL5iBf+6ryxmKTISCbC9ujTcpQswREQtnrOxPNKi9J8RyJsTzSovSfEcizS3ZpjsjzfH+cOI+cydornro4+P2hxHzmTtFc+y0rYyvchLKUsqQ+kindTYEyZgBc2MWB3b1jI44thBcwlr+lo6SOhcc4hUGk7lJbwYFt2qikrqijDhC4AO3gi61ay2e1HxlwE0nNVzXa/B2MFk4TDXRMOV7CR5L7iqb5cba5wOfk7yGi3rsqLK2ojqXTxuyPdqQBofsViTGaySNzDkAcLEhq51IuKVvoej4XJHK5KKaff2LOz5Lp5yTckA/itEsErMbEjo3BhqBZxGh1VOmqZaSThInWdax0uCt9RidTUPjc/KOCdmaAOlc88XBJ+x6PBlWeU41TVF7aLdT/e/sstnv8mf/AHD8ly6uunrcvDFpyXtYWU0tfPRtc2ItAdvuLrrUWrzHD4XJ+k0ff/2dTA5Bw1VEd+fMFrqHY0yocxhe5tzlLWC1vUuUyaSKbhY3lr73uFd48rctrs8uVFkTjTdEnwuSOVzik77mqjqJG4syWZ13F+VxPqXfqGtp2VFVflcHb1Xt+a+VJJdmO8m6tz4nVVMJikc3Kd9gmPKoppl4ng5ZZxlH8Mu4BTxvEkzmhz2kBt+hXcNqKqodO6oYWBpAYMtuu64FLWTUby6F1r7wRcFWDjNaZA/OBb90N0VhljFI8+I4PLknJqmntfsWaCN8WPSB7S2+Yi/SLqrjX1nJ5B+SwOJVJrO6rtEmXLu0stFRPJVTGWW2Y77Cy4lNcnKu5pxYMizLJLtRqRTZLLxN5uFVJwLoyb6ANPSLEFQaqcuzGTXXoHTvWqyWVHQ2R1DmyNc67gx2YAG2v/gCwe4ve57jcuNyosllAQimyWQHq+xPNKi9J8RyJsVzSovSfEciyy3ZrjsjzjH+cOIecydoqguhj/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NERBYREQWEREFhERBYREQWEREFhERBZ6rsXzTovSfEcinYvmnRek+I5Fjl6mb4elHnWPc4MQ85k7RXPXQx7nBiHnMnaK561rYwSfUIpsllTmyEREFhFNkQWQilXG0rHgOkeWtDY/oM/iQq6lJF0IaSNgla85nmJ5bcaCxtf8EOGsNT3O2cGW5B00BClnXKznosnNAeQL2BsL71iqcBERBYRZZHfwndfd0KWxSPNmsc42voOhBZgi3tpXvp+Ea1znZy0tA8S02IVoWQiIoLCIiCwiIgsIilBZ6psXzUovSdtyJsXzUovSdtyLHL1M+jD0o87x7nBiHnMnaK566GPc4MQ85k7RVBbFsfNk+rISxV408LQ12W/IcXDN9FwG5ZNjgbMxzGhpbJGfpX3i5XVHNnPRT0ooWyEUogshZ8LJa2d1rDp6tyxRBZs7onyFnCvym9xfQ33o6oneAHSvNhbUrWiFthzi5xJJJJuSVClEJZCKUQWdGnqKZ0MXDOs8tMLvE3fm/FS2pieyRgMQLXNycISAWgWG71/auaitkL/AAxljceHjjk4cvJDrC1t4VWrkbNVSSMFmudcLUiAhFKKFshFKILIRSiCyEUogs9T2M5qUXpO25E2M5qUX3+25Fil6mfSh6UeeY99f4h5zJ2iueuhjv1/iHnMnaK562rY+ZJ9WEWWU9R9SZXdR9S6o5tGKLLK7qPqTK7+E+pKFoxRZZXdR9ShQWQilELZCKUQWQilEFkIpRBZCKUQWQpsbXtoEW6CZsYc17MwcQfUhLNCWV6GopiSHxMaL3BLb9J+Y9SwZPTtkJdCHaW3AdQ3etS32JZUsiuTTQBpaxkbiW2ByblgyojADXQNcB4hfo+R9aWLK9ja6ixG/RXO64cuUQNA0uMosbA6/ju3aLRNJwjgQ21hayCzUilFS2epbGc1KP7/AG3ImxnNSj+/23IsMvUz6uP0I88x36/xDzmTtFUF0Md+v8Q85k7RXPW6OyPkyfVn0NFC2oc2Nzi0ZC7TebC9h4zuVxmGCQgmpjiDr6SEAjdv9Z9S+fGIuDQODBsLb04yd/KHrXra7mVQfY+hfhbWskcKyIljS4D+K3QNelYtw1r83+LjBaTYH97lEaa+K/kK4HGTv5Y9anjJ38sD7UvyXlfY6s8IhyWlD8zQdBu8S+ek/wA1/wDuKucZO/lD1qk45nF3WbqSdnUE03ZCIi5PawiIgslZmCUAkxPAGp5O5YsOV7XdRurIqmWkzNcXPLtb7gUFmmOnkkkjaWloe4AOI0WIjdlJsb6WFt6sMrGtka7IbNex2/8AhFlBq2mQPyEG7SRfTTqQWaOAlDg3g3XOoFt6hzHMdlc0tPUQrcEzHjI+wAa64JHKuQVXqSHVDyH5x1oLNSIiCwiIgsIiILCIiCwiIgs9T2N5q0f3+25E2N5q0f3+25Fgn6mfXx+hfg88x36/xDzmTtFUFfx36/xDzmTtFUFvjsfGk/3MIiKnNhERBYREQWEREFhERBYREQWEREFhERBYREQWEREFhERBYREQWEREFnqWxvNWj+/23ImxvNWj+/23Ivnz9TPtYvRH8HnmO/X+IecydoqgvYZMIwyWR0kmHUj3uN3OdA0knrJsseJMJ8F0fu7PktiydNj5csPV9TyBF6/xJhPguj93Z8k4kwnwXR+7s+Sup4Jo+TyBF6/xJhPguj93Z8k4kwnwXR+7s+SangaPk8gRev8AEmE+C6P3dnyTiTCfBdH7uz5JqeBo+TyBF6/xJhPguj93Z8k4kwnwXR+7s+SangaPk8gRev8AEmE+C6P3dnyTiTCfBdH7uz5JqeBo+TyBF6/xJhPguj93Z8k4kwnwXR+7s+SangaPk8gRev8AEmE+C6P3dnyTiTCfBdH7uz5JqeBo+TyBF6/xJhPguj93Z8k4kwnwXR+7s+SangaPk8gRev8AEmE+C6P3dnyTiTCfBdH7uz5JqeBo+TyBF6/xJhPguj93Z8k4kwnwXR+7s+SangaPk8gRev8AEmE+C6P3dnyTiTCfBdH7uz5JqeBo+TyBF6/xJhPguj93Z8k4kwnwXR+7s+SangaPk8gRev8AEmE+C6P3dnyTiTCfBdH7uz5JqeBo+SlsbzVo/v8Abci7EMENNE2KCJkUbdzGNDQOncEWGTuTPrY1UEvB/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data:image/jpeg;base64,/9j/4AAQSkZJRgABAQAAAQABAAD/2wBDAAoHBwgHBgoICAgLCgoLDhgQDg0NDh0VFhEYIx8lJCIfIiEmKzcvJik0KSEiMEExNDk7Pj4+JS5ESUM8SDc9Pjv/2wBDAQoLCw4NDhwQEBw7KCIoOzs7Ozs7Ozs7Ozs7Ozs7Ozs7Ozs7Ozs7Ozs7Ozs7Ozs7Ozs7Ozs7Ozs7Ozs7Ozs7Ozv/wAARCAFaAOMDASIAAhEBAxEB/8QAGwABAAIDAQEAAAAAAAAAAAAAAAEEAgMFBwb/xABMEAABAwIDAgcMBggFAwUAAAABAAIDBBEFEiEGMRMVIjZBUbIUVFVhcXSDkZOUs9EyNYGCobEWIyZCUlOSwSQzQ3JzJWLwNETC4fH/xAAaAQEBAQEBAQEAAAAAAAAAAAAAAQQCAwUG/8QALxEAAgIBAgUEAQMFAAMAAAAAAAECEQMTMQQSIVFhMkFSkXEUIrEFMzRCgXLh8P/aAAwDAQACEQMRAD8Au19fWMr6hjKqZrWyOAAebDVV+Ma3vyb2hTEfrKp/5Xfmqy+7CEeVdD8Fly5NSX7nu/cs8Y1vfk3tCnGNb35N7Qqsi65I9jy1snyf2WeMa3vyb2hTjGt78m9oVWROSPYa2T5P7LPGNb35N7QpxjW9+Te0KrInJHsNbJ8n9lnjGt78m9oU4xre/JvaFVkTkj2Gtk+T+yzxjW9+Te0KcY1vfk3tCqyJyR7DWyfJ/ZZ4xre/JvaFOMa3vyb2hVZE5I9hrZPk/ss8Y1vfk3tCnGNb35N7Qqsickew1snyf2WeMa3vyb2hTjGt78m9oVWROSPYa2T5P7LPGNb35N7QpxjW9+Te0KrInJHsNbJ8n9lnjGt78m9oU4xre/JvaFVkTkj2Gtk+T+yzxjW9+Te0KcY1vfk3tCqyJyR7DWyfJ/ZZ4xre/JvaFOMa3vyb2hVZE5I9hrZPk/ss8Y1vfk3tCnGNb35N7Qqsickew1snyf2fZYNI+XCoXyPc9xzXc43J5RRY4F9TQfe7RRfCy/3Jfln7rhW3w8G+y/g+YxH6yqf+V35qss8TrKZmKVTXTsBEzgQXbtVV7upf58f9S+5CS5V1PxObHPUl0e7N6LR3dS/z4/6k7upe+I/6l1zLueelk+LN6LR3fSd8M9aju+k74Z605l3Glk+LLCKv3fSd8M9ad30nfDPWnMu40snxZYRaO76TvhnrTu6l74j/AKk5l3Glk+LN6LR3dS98R/1Ke7aXviP+oJzLuTSn2ZuRae66Y/68f9QU91U/8+P+oJzLuNOfY2otYqID/rR/1BTwsR3SM/qCtonLLsZooDmnc4H7VKWSmERFSBERAEREAREQBERAfYYF9TQfe7RRMC+poPvdoovgZv7kvyz99wn+Pj/8V/B5hj31/iHnMnaK56v499f4h5zJ2iqC1J9DHJdWSoW6F8LAC4XeHfh4lszUQA5DiQG9JF9dfwSzkq6dSK0ZqYchoeWX1N7EjXxox9I25LLk3tobAWPj67KWCqisvkpCLhji49ZPj8fkVd5aXuyCzb6DxK2CNERFS0EREsUFKhEFBSoRCULrJr3jc5w8hWKK2TlT9jcKupbunkH3is24jVt3VD/t1VZE5n3OXig90i+zGatn0nNeP+5qsR46f9SEeVpXIRdrLJe54y4PBL/U+khxSkmIAkyE9DxZWwQRcar5BbqesnpnXikIHUdQV6x4j5GLL/TFvjf2fUoqFFi8VRaOW0cn4FX1pjJSXQ+TkxTxupKgiIujzPsMC+poPvdoomBfU0H3u0UXwM39yX5Z++4T/Hx/hfweX49zgxDzmTtFc9X8e5wYh5zJ2iuetK2MzXUlFCISiUUIhKJRQipaJRSI3OjdIByWkAnqusVBRKKEQUbIYZKieOGFpfJI4Na0dJO5dpmyWISw1ToZaeeWlc1r4oZA43Oa4vuuMh0XHpKqSirIaqGwkheHtuL6g3Xbh2qFLLK+lwyKETTMne3hXEFwDxpfcDn3eJR37HSUfcrxbMYnJTcLwLg57I3QsFiZM5AG46bxvUHZXF+CZI2Bj88jowGytJBaLknWwAHTdbItp5Yy8mnHLigiJZIWuAitYgjcTZWHbZSPdIXYdBlkfIXNa4i7ZGBrh5TlBv1qXItRKDtm8WjillkpCxkDyyS7hdpFr6XuQMw1HWts+yuLRYi+iZT8K5uYte1wDXAOy3vfr0tv1Vyq2tbPhzmtpAKqV8gJzHLHG4MFh1mzLarCPbKpjkkcKYAScJfg5XMcC6ThNHDdY6Jci8sDmtwLETNRROhDHVxtBncBm1t9i1YhhlRhkkbJzG5srM8ckT8zXi5FwfKCrIx6YYnh1c6Frn0DGMALjy8pJuT47rHEsYZiELIhQshZE0NgDZHExi5c7ykk/gr1Oaib6nZPGaSOSSWltHHwYz5hZ3CGzbHp369S1M2axeR8zWUheYQ0uyvabgtzC2utwCdFZk2sq5ppHTxNmhe6MtgkcSxmVzXEAePLqrH6aStqGTMoWXaYyc0hdmyMewdHU/8ABS5FqBSZsvidonzwGKKaNz2P0dezC8CwOlx1rW7ZrF2OiDqS3CtLmuMjbAAAkk3sNCDrber52zqDEyPuOKzG5b5j/J4L8tfKs6La1oqg+qgDIxmdyLuuTE2MAi405F/KlyHLE+frKOegqpKWqZkmjNnNuDb1Lp4TiRcRTTOuf3HHp8S5+KVEVXidRUwCQRyyFzeFdd2vWVWa4tcHNNiDcL1hNxdmXiMEc0XFn2CLltx6DIM8Uma2tgLX9anj2m/lS+ofNbtWHc/OPg8/xPQ8C+poPvdootWzM7anZ+mmYCGuz2B3/TIRfEyu8kn5Z+14VOOCCfZfweZY9zgxDzmTtFc9dDH+cGIecydornrStjO11CIiEou0cbJYixrWmYuNs7SQRbcCNxWySKnhgaCxz88ObMG/veW+4KiyeWNjmMle1rt7QdCgnlERiErhGd7b6FdWSi9NTtZRSZomNkjcwaXuL77lZyRxCSdkdMwmFoc0akuvbf5N657qmdzS100haRlsXG1upQJpWycIJHB/8QOqWOUuMkDaWofwDW8tnIINtx6FormMirJGMGVo3Dq0C0ulkeXFz3HMbuud/lUOc55u5xcT0kqWKIREULRKhEQUdOTZ7Fo44JO43PFQAWCJwedW5hcAkgka6pTbPYpU1EUIo5YjNnDHSMLWktaXEA232BVxm1czJo8sIbAyIMLGkAvcITEHF1r6XJA8asUW1lJR0FLSswsgQm7y2UDOTG5hP0enNfpspbO0onJdgWJMopap1JKGwSGOVuQ5o7NDrkdAsRqkeBYi8S5qWSN0UQlyPaQ57S4NGUW11cFfftMwwPgZSODC1zGZpLkNMDYRfTU8m/2q7T7a09HLG+lwzIGRujDDILWMjXnc0a6EX36g71LkKj3PnhhGJkRkUFQRK/Iw8GeU7XQePQ+pbqLAMTxCWoip6UmSmIbIx72sIJNgLOIubi1hqutS7WUdDSwwU+GObwUrZc3Ci7iA8anLfc/8FS2c2j4h4f8AwrZ+GfG7lG2UNJOmhsddD0FW2KiURg+J/qv+n1P66/B/qjy7amy2S4DicNC+sko5WsjkLJGlhDo7Bpu7qFnBfQYftVh2SGkkpTSwszue5z84lJiLCHcm+psb626rKlV7RwNdVQQskqY5eFtI9wb/AJkbG2sGjQZNNBoehS2XlicZ+FYjG7K+hqGuIabGMj6RsPWdFk3B8Te6JrMPqS6ZpdGBGeWBqSF227X08LzwGG5GCB8bWGQWaS/Oxws0fRPr61rbtTTR0TKaHDjHlikj0kFrvjawn6Nzq2+p6fIlsnLHufPSxSwSvhmY6ORhyuY4WLT1ELFW8Xr+NMVqK4R8Hw782S97faqa6OaCIiEo9W2L5p0XpPiORRsXzTovSfEciyS9TN8PSjznHz+0OIecydornq/j/OHEPOZO0VQWpbGN7hFClCBFClBQREQBLqFKAXRFCAlLoiAIiIDOOKSYubExzy1pcQBuAFyfsCsuwqubCJDTPFy0BtuUczcwIG+1he6zwbEWYZWvqHsz3glja0tDgS5haLg6EXOq+lO2lEXxyCKdkjchvGxrQ0indHoAdOURbxepRtnSSPlYMNraifgWU0gfnDDmGUNd1EndvCypsJr6xj309LI9sbDISBvAIBt16kbl9GNsqfuqGX/F5RVxTzDT9YGxNab66nM0nVYwbW01OGyxyVscooRTCJtgyNwcw5mnN+8Gm+m89KlstI+bpcPrK2R8dLTSzPjF3hjb5R41nS4VX1sb5KelkkYyPhCQ3e24Fx16kbl1KLG8PjxnE6qrjmkpKt7ndz8E1wkBcXAOueSRoQRcgq5RbV01G6OZstaHijip+CbbJEWOjJyHNucGEnQalLZEkfPxYVWzxMkihz5yA1jTd5u4tGm/eFrfQVjCA6kmBLsovGdT1bt6+oh2tw6BrJWMqxOycOsGtDcgqHS78172da34rbDthh1L3KG1OJ1IjmmfKJ2A/TBAcOXvaDu03nVOZl5Y9z4tzXMeWPaWuabEEWIKhW8WreMcVqazMXcM8uzFgaT4yATb1lVF0c0EREIerbFc06L0nxHImxXNOi9J8RyLLLdm2PpR5xj5/aHEfOZO0VShYJH5SbAC+iuY/wA4cR85k7RXPutUTJJN3RaFPBbSoBOnUsRFFlvnAItoba6nx+RV0XXMux5acvkWXQRNYXCa56AOnQ/JV7qEUbs7jFrd2TdLqEUOibpdZMjLw4ggBvSVtFFIXhocwkm28/8An/4gNF0ut4o3kaOaCNDc9Nzp+C0EAGwIPjCAXS6hEBN0uoRATdLqFJBG8FBQul1CIKJul1CIKJul1CIKJul1CIKJul1CIKPWNiuaVF6T4jkTYnmlRek+I5FlluzXHZHm+0HOHEfOZO0Vzl0NoD+0OI+dSdornrQtjM11CIiooIiIKCIiCjJrnNvlJFxY2PQhkeRlL3W6rrFEFGQkeL2cRffqoUIgoIiIKCIiCgurIyOaSz3HKXwtIDtLZNfyXKRCo6cUVOW/SETJYBm5V7HOB/Zap6VsdHwgiLHtfZ2Ynr6Ogqil7oAiXRCUFOU9R9Si6ttr3CDJwbcwAaHa6gAjX1oR37FXKeoqFb4ymz5g1g3aAHot4/8At/NVL63QK/cIiIWj1nYnmlRek+I5E2J5pUXpPiORZpbs0x2R5ttBzixHzqTtFc5dDaDnFiPnUnaK560LY8HuSoRFSE7t6hfYCip66u2QpKiMOhnga2Ro0zAyuvqFTmiwqvw/F+5sNFHJhwbJFKJnOc9vCBhDrm3Te4tuXNlo+csQLkb1C+u2iqsNOy+CsiwkRulgkdE7h3Hgv1hvp+9e3T1rOtwrCJtoaPZ+koDA6XgXy1Rlc4gGMOcA3cNPxSxynxysUVFUYjVx0lJGZZpCQ1oO/S67TocLxjD8SdQYd3HLQME0ZErn8LHmDTmv+9qDcW6V29n4KHBtr6HCRQtkrWsJnqZHuu15jLrNaNLC9tb31RsJHwe5F13UFN+h3GPB/wCJ4wMOe5+hkva3lV1uCUMmJ0LZA+OlGFtrarIbudZpc61+k2AVsUfNgEkAC5KsUlBU1xmFNEX8BE6aTUDKwbyvotmq/C6na7DWswSKEcMGtyzvJvcEE3vcix8Ruq1O3D8TrsUfFQ9ysgoJZAwTOdywRyrny7lLFHzqL6QQ4Rg9Hhja/D+7JK+Ph5X8K5pijLiGhgGl9L63WxmE4fhTtoO7qU1nF0kTYAZCwHM4gE26CLf/AEljlPl1Otr20Xbx+jo24dhWJ0dOKbu6J5fEHFzWua61wTrY9S6FDU4dFsDI+bChO4VzWPJnc3M7I4h2g0te1ksUfJovp202D4ZxXR1tCamSuiZNPMZXNdEHk5QwDS4Fjre64eK0DsLxWqoHuzGnldHm67HeqmKKiLJkb5DZouepZGnmabFhv1K0zjmS9zBQs5YzGQCQb9SwQqafVBERChSoRAes7E80aL0nxHImxHNGi9J8RyLNLdmmOyPNtoOcWI+dSdornq/tBzixHzqTtFc9e62M7JRQioPqabGqCPEtmJnTEMw+NoqDkPIIkcerXQjcufSYhTRUuORvks6siDYeSeUeFa77NAd64yKUWzv1tTQYjs1hzO7RDVYfG+MwOjcTLd5cC1wFunpst9Vj9NFtpT4xTkzQRtia4AFpIEYY8a/auNT4TWVMQkYwBh3FxtdVJI3RSujdbMw2NiunBpW0ecc0JycYu2j6F0+FYPh+IjD8RNZPXsEMYETmcFHmDjmvvOgGnjXVo8XwSXaen2lqcT4CQs/X0pge5wkyZTYgWynf9q+HRc0elnfw+qw+r2bmwirrRRSNqxUxyvjc9rxlylvJBIKuSY1hUON02SWWooDhjaGd4ZlfYtIJAPSND9i+URKFneoX4dgO0OHVsWJNroYpg+QxxOaWNBH8Q36nQdSzp5sNwurxIR4iyqZU0MsbHsie3luIs03HUN+5fPIlEs+k4fB8Yo8NdiGIOo5KCIQTM4JzzLGHEgsI0vYka2WFVjkFdDtBJISySvlhdBGQTyWvJtfxNsvnkSi2dnFMQpqnZ/BqWKS81KyVsrcpGXM+416dFtw2poajZuowqrrW0cndLahkj43Pa4BpaW8kHXcuCso43SyNjYLucbAK0RuurPpRVYNifFlbW17qaWhiZFPBwTnGYMPJLCNNRYa2suHite7FMVqq97cpqJXSZeq53LCroZ6ItEzQM24g3VdHFxdM5jOM1cXaM2SOjN2myzFVM12YOANrfRG5aUVTaDhF7oyfI55u517KFCKFSS6IlFCIUlFCID1rYjmjRek+I5E2I5o0PpPiORZ5bs0LY812g5xYj51J2iueuhtBzixHzqTtFc9e62PD3Ovs/DFNJOJY2Ps0WzNBstAoRV4vNTscIgHOOjdwB6la2b/zaj/a3+6nD+cU/lf+a1qKcI33PiZMs4Z8zi9kh+jhMhHdIDejk6lU3YRI3EW0ZkHKbmD7aWVyoc79J49TvaPwWO0RtVQEH9w/mrKEKbS2ZMObiHOMZSvmje2x1qymlkpWxU83AZSNR1DoXBo8Jmrw6d8gY0k8oi5celdLaHSgj/5Bu8hSsJh2daI+TdjRp47XXc1GUnfsjNw08mPFHkfWTrbYoVWByQQGaGUTNaLkAWNlrw3C+72ueZcjWusQBcldHZ1xfSSxu1aHC32hTgADY6lo3CSy5jjhJxddGaMnFZscMkG7cWuv5OfV4M+kpRK+W7i4Ny23X8asu2cIAtUi9+US3QBct8sj6mz3ucM/Sb9K7W0hIpogCf8AM/suIrG05VsemSfExljhz9ZX7FaXZ2Zr2iOdrmn6RItlWFXgT6andMyYSBouRltp4lfr3E7PNNzcsZc+pRREu2ddc3tG8fmvR44XVe1nhHiuJUVNy/2rbc5VBhUtexz2yMYwGxJ1PqW+owJ8VO6aGdsoaLkZbLRQUlbVRvZTvLIieWSbAruUlM2kw2SJswlsHXI3A23LjHjjKPVHtxXE5MWTpNb7V/LKuB0DBB3RIGP4T6ILdW2JVWuwySnq2StmAM01m2FspJW3ZsnNPr0N/uqIJ473n/1H/wAlXy6cehzHU/VZHzbL/wCRuxqGpidD3RU8M4g25NgNyzp8AkkhbLNO2LML2tcjyq1jLQ+voWu3F+vrCw2ke4CCME5SST+CsoRTlJ+xziz5ZQx44Om7612KFfhUtA0PLhJGTbMBay30mBmqo2ziazni4bbQeVXr90bNXk1Ijv6jp+ShhI2aJBseDP5osUOa66VYlxeZ40r/AHc1WVJ9n5I6d0sc7ZC0Xy5bX/FchfRYGScKkBOgc78l86vHLGKSa9zbweXLKc8eR3TCIi8T6AREQHrWxHNGh9J8RyJsRzRofSfEcizy3ZoWx5ttAP2ixHzqTtFc6y6W0HOHEfOpO0VzloWxne52NnXNZLPmcBdo3lTQOaNoJ3FwAJfrfxrjWReyyUkq2ME+EUpzlfqVHYqHt/SVjswy5m6303KNoS11TAWuDhlO4+NchEeS01W5Y8IozhK/SqPoMfex9BGGva79YDob9BUUU8GIYX3FLIGSBuXXptuIXAslldb93NR5rgIrEsfN1TtM+jYafBaF7eGEkjtQBvJ6NFq2fe1tPNneAS++p8S4NkVWammlsR8ApY5RcrcurZs/9z9/+67W0T2Pposr2u5d9D4lwbIvNTqLXc0ZOHU8kJ36T6Cuew7PtaHtJyM0v5EoXs/R97M7c2R+l/Kvn0svTW/dde1Hh+gXJyc3vZ9Bhb4qnCXUgkEcliD169K30EUFNTvou6WPkNybHddfMIkc1V0Ocn9P5nKp0m7/AOnbwgw0dfUUzpQdwa46ZrLGroY6XEYZxMHcLODl6tblcbei51P21R6fpHqOaluqfk7WPyhs9M9jg4sudD4wrNRHTY3TRuZOGPbrbpHWCF84iurbdrozlcDUIqMqcfc7uKVUFNhzaGB4c6wabHcB1rJr2/o2W5xm4M6X13rgJZNZ23QXAxUFG9nd9z6DA3sbhsjS9oOY6E+JfP2RFxKfNFLsacWBY8k536iLJZSi4NJFkspsihD1nYjmjRek+I5E2I5o0XpPiORZ5bs0x2PN9oOcWI+dSdornro7Qc4cR85k7RXOWhbGZ7hERUlnXpcDbUUzJnVBbnF7Bu5Y1WAyxRmSCQSgC5BFir2R8mzoZG0ucYxYDp1U4PHNTUchqbtbe4DugdK26cHSr2Pz/wCqzxUp8+zqj5xrS82aCSdwAWySlqIm55IJGt6y0rtYNC0QzVgju5zjkHUOpWaCWrqTKytgDGH6N22v4l5xwJpX7mvL/UHGT5Uqjv16/wDDi4bhpri4ue6NrRoQ3etFVSvp6h8Ya8tDsrSRvXawWZ2aalsAyEnKeneVWqa2WfFoqd4aGRVAykDXejhBQTJHic74iS9krOaaKqGQGnku++UZdSr2FytphNHLRSSvJ/dZcjxFdPFMQdQCIsja9zydT0DRasFlM7qqYi2eTNbqXSxqM6T6nlPismXh3Ocen58nz79ZXWblu48nq8S2GjqWszmnkDevKV1MGpmyVk87wDwbrNv1m6u0tTWy1z2zQZINbEtsuI4VJW/c98vHODcYJdF1t/wfNMhlkF443OA6Q0lQGPc/I1pLv4QNV9DQFsOL1dO3QO5QH5/msKWm4PaCc20ALh9v/hU0dupXx9OVrZWjhGOQPyFjg7+G2qzfSVMbM74JGt6y0roDFW02JVUuQSh5s37NAunhlTU1ccpqow1t+TybXB/NI4oydWM3F5cUVNxVdPf+DjYLFHLXhsjGvGUmzhdRjLWsxKRrWhoAFgB4lYwpoZjUjGiwbnA9a0Y19ZyeQfkjVYv+iM2+N8cpQREXgfTsIrPchDRd4D8rXZbdDjpr9qkUTru5Ys0uBP8Att81aJzIqorYoQ7QTNJc4tYAL5iBf+6ryxmKTISCbC9ujTcpQswREQtnrOxPNKi9J8RyJsTzSovSfEcizS3ZpjsjzfH+cOI+cydornro4+P2hxHzmTtFc+y0rYyvchLKUsqQ+kindTYEyZgBc2MWB3b1jI44thBcwlr+lo6SOhcc4hUGk7lJbwYFt2qikrqijDhC4AO3gi61ay2e1HxlwE0nNVzXa/B2MFk4TDXRMOV7CR5L7iqb5cba5wOfk7yGi3rsqLK2ojqXTxuyPdqQBofsViTGaySNzDkAcLEhq51IuKVvoej4XJHK5KKaff2LOz5Lp5yTckA/itEsErMbEjo3BhqBZxGh1VOmqZaSThInWdax0uCt9RidTUPjc/KOCdmaAOlc88XBJ+x6PBlWeU41TVF7aLdT/e/sstnv8mf/AHD8ly6uunrcvDFpyXtYWU0tfPRtc2ItAdvuLrrUWrzHD4XJ+k0ff/2dTA5Bw1VEd+fMFrqHY0yocxhe5tzlLWC1vUuUyaSKbhY3lr73uFd48rctrs8uVFkTjTdEnwuSOVzik77mqjqJG4syWZ13F+VxPqXfqGtp2VFVflcHb1Xt+a+VJJdmO8m6tz4nVVMJikc3Kd9gmPKoppl4ng5ZZxlH8Mu4BTxvEkzmhz2kBt+hXcNqKqodO6oYWBpAYMtuu64FLWTUby6F1r7wRcFWDjNaZA/OBb90N0VhljFI8+I4PLknJqmntfsWaCN8WPSB7S2+Yi/SLqrjX1nJ5B+SwOJVJrO6rtEmXLu0stFRPJVTGWW2Y77Cy4lNcnKu5pxYMizLJLtRqRTZLLxN5uFVJwLoyb6ANPSLEFQaqcuzGTXXoHTvWqyWVHQ2R1DmyNc67gx2YAG2v/gCwe4ve57jcuNyosllAQimyWQHq+xPNKi9J8RyJsVzSovSfEciyy3ZrjsjzjH+cOIecydoqguhj/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NERBYREQWEREFhERBYREQWEREFhERBZ6rsXzTovSfEcinYvmnRek+I5Fjl6mb4elHnWPc4MQ85k7RXPXQx7nBiHnMnaK561rYwSfUIpsllTmyEREFhFNkQWQilXG0rHgOkeWtDY/oM/iQq6lJF0IaSNgla85nmJ5bcaCxtf8EOGsNT3O2cGW5B00BClnXKznosnNAeQL2BsL71iqcBERBYRZZHfwndfd0KWxSPNmsc42voOhBZgi3tpXvp+Ea1znZy0tA8S02IVoWQiIoLCIiCwiIgsIilBZ6psXzUovSdtyJsXzUovSdtyLHL1M+jD0o87x7nBiHnMnaK566GPc4MQ85k7RVBbFsfNk+rISxV408LQ12W/IcXDN9FwG5ZNjgbMxzGhpbJGfpX3i5XVHNnPRT0ooWyEUogshZ8LJa2d1rDp6tyxRBZs7onyFnCvym9xfQ33o6oneAHSvNhbUrWiFthzi5xJJJJuSVClEJZCKUQWdGnqKZ0MXDOs8tMLvE3fm/FS2pieyRgMQLXNycISAWgWG71/auaitkL/AAxljceHjjk4cvJDrC1t4VWrkbNVSSMFmudcLUiAhFKKFshFKILIRSiCyEUogs9T2M5qUXpO25E2M5qUX3+25Fil6mfSh6UeeY99f4h5zJ2iueuhjv1/iHnMnaK562rY+ZJ9WEWWU9R9SZXdR9S6o5tGKLLK7qPqTK7+E+pKFoxRZZXdR9ShQWQilELZCKUQWQilEFkIpRBZCKUQWQpsbXtoEW6CZsYc17MwcQfUhLNCWV6GopiSHxMaL3BLb9J+Y9SwZPTtkJdCHaW3AdQ3etS32JZUsiuTTQBpaxkbiW2ByblgyojADXQNcB4hfo+R9aWLK9ja6ixG/RXO64cuUQNA0uMosbA6/ju3aLRNJwjgQ21hayCzUilFS2epbGc1KP7/AG3ImxnNSj+/23IsMvUz6uP0I88x36/xDzmTtFUF0Md+v8Q85k7RXPW6OyPkyfVn0NFC2oc2Nzi0ZC7TebC9h4zuVxmGCQgmpjiDr6SEAjdv9Z9S+fGIuDQODBsLb04yd/KHrXra7mVQfY+hfhbWskcKyIljS4D+K3QNelYtw1r83+LjBaTYH97lEaa+K/kK4HGTv5Y9anjJ38sD7UvyXlfY6s8IhyWlD8zQdBu8S+ek/wA1/wDuKucZO/lD1qk45nF3WbqSdnUE03ZCIi5PawiIgslZmCUAkxPAGp5O5YsOV7XdRurIqmWkzNcXPLtb7gUFmmOnkkkjaWloe4AOI0WIjdlJsb6WFt6sMrGtka7IbNex2/8AhFlBq2mQPyEG7SRfTTqQWaOAlDg3g3XOoFt6hzHMdlc0tPUQrcEzHjI+wAa64JHKuQVXqSHVDyH5x1oLNSIiCwiIgsIiILCIiCwiIgs9T2N5q0f3+25E2N5q0f3+25Fgn6mfXx+hfg88x36/xDzmTtFUFfx36/xDzmTtFUFvjsfGk/3MIiKnNhERBYREQWEREFhERBYREQWEREFhERBYREQWEREFhERBYREQWEREFnqWxvNWj+/23ImxvNWj+/23Ivnz9TPtYvRH8HnmO/X+IecydoqgvYZMIwyWR0kmHUj3uN3OdA0knrJsseJMJ8F0fu7PktiydNj5csPV9TyBF6/xJhPguj93Z8k4kwnwXR+7s+Sup4Jo+TyBF6/xJhPguj93Z8k4kwnwXR+7s+SangaPk8gRev8AEmE+C6P3dnyTiTCfBdH7uz5JqeBo+TyBF6/xJhPguj93Z8k4kwnwXR+7s+SangaPk8gRev8AEmE+C6P3dnyTiTCfBdH7uz5JqeBo+TyBF6/xJhPguj93Z8k4kwnwXR+7s+SangaPk8gRev8AEmE+C6P3dnyTiTCfBdH7uz5JqeBo+TyBF6/xJhPguj93Z8k4kwnwXR+7s+SangaPk8gRev8AEmE+C6P3dnyTiTCfBdH7uz5JqeBo+TyBF6/xJhPguj93Z8k4kwnwXR+7s+SangaPk8gRev8AEmE+C6P3dnyTiTCfBdH7uz5JqeBo+TyBF6/xJhPguj93Z8k4kwnwXR+7s+SangaPk8gRev8AEmE+C6P3dnyTiTCfBdH7uz5JqeBo+SlsbzVo/v8Abci7EMENNE2KCJkUbdzGNDQOncEWGTuTPrY1UEvB/9k="/>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data:image/jpeg;base64,/9j/4AAQSkZJRgABAQAAAQABAAD/2wBDAAoHBwgHBgoICAgLCgoLDhgQDg0NDh0VFhEYIx8lJCIfIiEmKzcvJik0KSEiMEExNDk7Pj4+JS5ESUM8SDc9Pjv/2wBDAQoLCw4NDhwQEBw7KCIoOzs7Ozs7Ozs7Ozs7Ozs7Ozs7Ozs7Ozs7Ozs7Ozs7Ozs7Ozs7Ozs7Ozs7Ozs7Ozs7Ozv/wAARCAFaAOMDASIAAhEBAxEB/8QAGwABAAIDAQEAAAAAAAAAAAAAAAEEAgMFBwb/xABMEAABAwIDAgcMBggFAwUAAAABAAIDBBEFEiEGMRMVIjZBUbIUVFVhcXSDkZOUs9EyNYGCobEWIyZCUlOSwSQzQ3JzJWLwNETC4fH/xAAaAQEBAQEBAQEAAAAAAAAAAAAAAQQCAwUG/8QALxEAAgIBAgUEAQMFAAMAAAAAAAECEQMTMQQSIVFhMkFSkXEUIrEFMzRCgXLh8P/aAAwDAQACEQMRAD8Au19fWMr6hjKqZrWyOAAebDVV+Ma3vyb2hTEfrKp/5Xfmqy+7CEeVdD8Fly5NSX7nu/cs8Y1vfk3tCnGNb35N7Qqsi65I9jy1snyf2WeMa3vyb2hTjGt78m9oVWROSPYa2T5P7LPGNb35N7QpxjW9+Te0KrInJHsNbJ8n9lnjGt78m9oU4xre/JvaFVkTkj2Gtk+T+yzxjW9+Te0KcY1vfk3tCqyJyR7DWyfJ/ZZ4xre/JvaFOMa3vyb2hVZE5I9hrZPk/ss8Y1vfk3tCnGNb35N7Qqsickew1snyf2WeMa3vyb2hTjGt78m9oVWROSPYa2T5P7LPGNb35N7QpxjW9+Te0KrInJHsNbJ8n9lnjGt78m9oU4xre/JvaFVkTkj2Gtk+T+yzxjW9+Te0KcY1vfk3tCqyJyR7DWyfJ/ZZ4xre/JvaFOMa3vyb2hVZE5I9hrZPk/ss8Y1vfk3tCnGNb35N7Qqsickew1snyf2fZYNI+XCoXyPc9xzXc43J5RRY4F9TQfe7RRfCy/3Jfln7rhW3w8G+y/g+YxH6yqf+V35qss8TrKZmKVTXTsBEzgQXbtVV7upf58f9S+5CS5V1PxObHPUl0e7N6LR3dS/z4/6k7upe+I/6l1zLueelk+LN6LR3fSd8M9aju+k74Z605l3Glk+LLCKv3fSd8M9ad30nfDPWnMu40snxZYRaO76TvhnrTu6l74j/AKk5l3Glk+LN6LR3dS98R/1Ke7aXviP+oJzLuTSn2ZuRae66Y/68f9QU91U/8+P+oJzLuNOfY2otYqID/rR/1BTwsR3SM/qCtonLLsZooDmnc4H7VKWSmERFSBERAEREAREQBERAfYYF9TQfe7RRMC+poPvdoovgZv7kvyz99wn+Pj/8V/B5hj31/iHnMnaK56v499f4h5zJ2iqC1J9DHJdWSoW6F8LAC4XeHfh4lszUQA5DiQG9JF9dfwSzkq6dSK0ZqYchoeWX1N7EjXxox9I25LLk3tobAWPj67KWCqisvkpCLhji49ZPj8fkVd5aXuyCzb6DxK2CNERFS0EREsUFKhEFBSoRCULrJr3jc5w8hWKK2TlT9jcKupbunkH3is24jVt3VD/t1VZE5n3OXig90i+zGatn0nNeP+5qsR46f9SEeVpXIRdrLJe54y4PBL/U+khxSkmIAkyE9DxZWwQRcar5BbqesnpnXikIHUdQV6x4j5GLL/TFvjf2fUoqFFi8VRaOW0cn4FX1pjJSXQ+TkxTxupKgiIujzPsMC+poPvdoomBfU0H3u0UXwM39yX5Z++4T/Hx/hfweX49zgxDzmTtFc9X8e5wYh5zJ2iuetK2MzXUlFCISiUUIhKJRQipaJRSI3OjdIByWkAnqusVBRKKEQUbIYZKieOGFpfJI4Na0dJO5dpmyWISw1ToZaeeWlc1r4oZA43Oa4vuuMh0XHpKqSirIaqGwkheHtuL6g3Xbh2qFLLK+lwyKETTMne3hXEFwDxpfcDn3eJR37HSUfcrxbMYnJTcLwLg57I3QsFiZM5AG46bxvUHZXF+CZI2Bj88jowGytJBaLknWwAHTdbItp5Yy8mnHLigiJZIWuAitYgjcTZWHbZSPdIXYdBlkfIXNa4i7ZGBrh5TlBv1qXItRKDtm8WjillkpCxkDyyS7hdpFr6XuQMw1HWts+yuLRYi+iZT8K5uYte1wDXAOy3vfr0tv1Vyq2tbPhzmtpAKqV8gJzHLHG4MFh1mzLarCPbKpjkkcKYAScJfg5XMcC6ThNHDdY6Jci8sDmtwLETNRROhDHVxtBncBm1t9i1YhhlRhkkbJzG5srM8ckT8zXi5FwfKCrIx6YYnh1c6Frn0DGMALjy8pJuT47rHEsYZiELIhQshZE0NgDZHExi5c7ykk/gr1Oaib6nZPGaSOSSWltHHwYz5hZ3CGzbHp369S1M2axeR8zWUheYQ0uyvabgtzC2utwCdFZk2sq5ppHTxNmhe6MtgkcSxmVzXEAePLqrH6aStqGTMoWXaYyc0hdmyMewdHU/8ABS5FqBSZsvidonzwGKKaNz2P0dezC8CwOlx1rW7ZrF2OiDqS3CtLmuMjbAAAkk3sNCDrber52zqDEyPuOKzG5b5j/J4L8tfKs6La1oqg+qgDIxmdyLuuTE2MAi405F/KlyHLE+frKOegqpKWqZkmjNnNuDb1Lp4TiRcRTTOuf3HHp8S5+KVEVXidRUwCQRyyFzeFdd2vWVWa4tcHNNiDcL1hNxdmXiMEc0XFn2CLltx6DIM8Uma2tgLX9anj2m/lS+ofNbtWHc/OPg8/xPQ8C+poPvdootWzM7anZ+mmYCGuz2B3/TIRfEyu8kn5Z+14VOOCCfZfweZY9zgxDzmTtFc9dDH+cGIecydornrStjO11CIiEou0cbJYixrWmYuNs7SQRbcCNxWySKnhgaCxz88ObMG/veW+4KiyeWNjmMle1rt7QdCgnlERiErhGd7b6FdWSi9NTtZRSZomNkjcwaXuL77lZyRxCSdkdMwmFoc0akuvbf5N657qmdzS100haRlsXG1upQJpWycIJHB/8QOqWOUuMkDaWofwDW8tnIINtx6FormMirJGMGVo3Dq0C0ulkeXFz3HMbuud/lUOc55u5xcT0kqWKIREULRKhEQUdOTZ7Fo44JO43PFQAWCJwedW5hcAkgka6pTbPYpU1EUIo5YjNnDHSMLWktaXEA232BVxm1czJo8sIbAyIMLGkAvcITEHF1r6XJA8asUW1lJR0FLSswsgQm7y2UDOTG5hP0enNfpspbO0onJdgWJMopap1JKGwSGOVuQ5o7NDrkdAsRqkeBYi8S5qWSN0UQlyPaQ57S4NGUW11cFfftMwwPgZSODC1zGZpLkNMDYRfTU8m/2q7T7a09HLG+lwzIGRujDDILWMjXnc0a6EX36g71LkKj3PnhhGJkRkUFQRK/Iw8GeU7XQePQ+pbqLAMTxCWoip6UmSmIbIx72sIJNgLOIubi1hqutS7WUdDSwwU+GObwUrZc3Ci7iA8anLfc/8FS2c2j4h4f8AwrZ+GfG7lG2UNJOmhsddD0FW2KiURg+J/qv+n1P66/B/qjy7amy2S4DicNC+sko5WsjkLJGlhDo7Bpu7qFnBfQYftVh2SGkkpTSwszue5z84lJiLCHcm+psb626rKlV7RwNdVQQskqY5eFtI9wb/AJkbG2sGjQZNNBoehS2XlicZ+FYjG7K+hqGuIabGMj6RsPWdFk3B8Te6JrMPqS6ZpdGBGeWBqSF227X08LzwGG5GCB8bWGQWaS/Oxws0fRPr61rbtTTR0TKaHDjHlikj0kFrvjawn6Nzq2+p6fIlsnLHufPSxSwSvhmY6ORhyuY4WLT1ELFW8Xr+NMVqK4R8Hw782S97faqa6OaCIiEo9W2L5p0XpPiORRsXzTovSfEciyS9TN8PSjznHz+0OIecydornq/j/OHEPOZO0VQWpbGN7hFClCBFClBQREQBLqFKAXRFCAlLoiAIiIDOOKSYubExzy1pcQBuAFyfsCsuwqubCJDTPFy0BtuUczcwIG+1he6zwbEWYZWvqHsz3glja0tDgS5haLg6EXOq+lO2lEXxyCKdkjchvGxrQ0indHoAdOURbxepRtnSSPlYMNraifgWU0gfnDDmGUNd1EndvCypsJr6xj309LI9sbDISBvAIBt16kbl9GNsqfuqGX/F5RVxTzDT9YGxNab66nM0nVYwbW01OGyxyVscooRTCJtgyNwcw5mnN+8Gm+m89KlstI+bpcPrK2R8dLTSzPjF3hjb5R41nS4VX1sb5KelkkYyPhCQ3e24Fx16kbl1KLG8PjxnE6qrjmkpKt7ndz8E1wkBcXAOueSRoQRcgq5RbV01G6OZstaHijip+CbbJEWOjJyHNucGEnQalLZEkfPxYVWzxMkihz5yA1jTd5u4tGm/eFrfQVjCA6kmBLsovGdT1bt6+oh2tw6BrJWMqxOycOsGtDcgqHS78172da34rbDthh1L3KG1OJ1IjmmfKJ2A/TBAcOXvaDu03nVOZl5Y9z4tzXMeWPaWuabEEWIKhW8WreMcVqazMXcM8uzFgaT4yATb1lVF0c0EREIerbFc06L0nxHImxXNOi9J8RyLLLdm2PpR5xj5/aHEfOZO0VShYJH5SbAC+iuY/wA4cR85k7RXPutUTJJN3RaFPBbSoBOnUsRFFlvnAItoba6nx+RV0XXMux5acvkWXQRNYXCa56AOnQ/JV7qEUbs7jFrd2TdLqEUOibpdZMjLw4ggBvSVtFFIXhocwkm28/8An/4gNF0ut4o3kaOaCNDc9Nzp+C0EAGwIPjCAXS6hEBN0uoRATdLqFJBG8FBQul1CIKJul1CIKJul1CIKJul1CIKJul1CIKPWNiuaVF6T4jkTYnmlRek+I5FlluzXHZHm+0HOHEfOZO0Vzl0NoD+0OI+dSdornrQtjM11CIiooIiIKCIiCjJrnNvlJFxY2PQhkeRlL3W6rrFEFGQkeL2cRffqoUIgoIiIKCIiCgurIyOaSz3HKXwtIDtLZNfyXKRCo6cUVOW/SETJYBm5V7HOB/Zap6VsdHwgiLHtfZ2Ynr6Ogqil7oAiXRCUFOU9R9Si6ttr3CDJwbcwAaHa6gAjX1oR37FXKeoqFb4ymz5g1g3aAHot4/8At/NVL63QK/cIiIWj1nYnmlRek+I5E2J5pUXpPiORZpbs0x2R5ttBzixHzqTtFc5dDaDnFiPnUnaK560LY8HuSoRFSE7t6hfYCip66u2QpKiMOhnga2Ro0zAyuvqFTmiwqvw/F+5sNFHJhwbJFKJnOc9vCBhDrm3Te4tuXNlo+csQLkb1C+u2iqsNOy+CsiwkRulgkdE7h3Hgv1hvp+9e3T1rOtwrCJtoaPZ+koDA6XgXy1Rlc4gGMOcA3cNPxSxynxysUVFUYjVx0lJGZZpCQ1oO/S67TocLxjD8SdQYd3HLQME0ZErn8LHmDTmv+9qDcW6V29n4KHBtr6HCRQtkrWsJnqZHuu15jLrNaNLC9tb31RsJHwe5F13UFN+h3GPB/wCJ4wMOe5+hkva3lV1uCUMmJ0LZA+OlGFtrarIbudZpc61+k2AVsUfNgEkAC5KsUlBU1xmFNEX8BE6aTUDKwbyvotmq/C6na7DWswSKEcMGtyzvJvcEE3vcix8Ruq1O3D8TrsUfFQ9ysgoJZAwTOdywRyrny7lLFHzqL6QQ4Rg9Hhja/D+7JK+Ph5X8K5pijLiGhgGl9L63WxmE4fhTtoO7qU1nF0kTYAZCwHM4gE26CLf/AEljlPl1Otr20Xbx+jo24dhWJ0dOKbu6J5fEHFzWua61wTrY9S6FDU4dFsDI+bChO4VzWPJnc3M7I4h2g0te1ksUfJovp202D4ZxXR1tCamSuiZNPMZXNdEHk5QwDS4Fjre64eK0DsLxWqoHuzGnldHm67HeqmKKiLJkb5DZouepZGnmabFhv1K0zjmS9zBQs5YzGQCQb9SwQqafVBERChSoRAes7E80aL0nxHImxHNGi9J8RyLNLdmmOyPNtoOcWI+dSdornq/tBzixHzqTtFc9e62M7JRQioPqabGqCPEtmJnTEMw+NoqDkPIIkcerXQjcufSYhTRUuORvks6siDYeSeUeFa77NAd64yKUWzv1tTQYjs1hzO7RDVYfG+MwOjcTLd5cC1wFunpst9Vj9NFtpT4xTkzQRtia4AFpIEYY8a/auNT4TWVMQkYwBh3FxtdVJI3RSujdbMw2NiunBpW0ecc0JycYu2j6F0+FYPh+IjD8RNZPXsEMYETmcFHmDjmvvOgGnjXVo8XwSXaen2lqcT4CQs/X0pge5wkyZTYgWynf9q+HRc0elnfw+qw+r2bmwirrRRSNqxUxyvjc9rxlylvJBIKuSY1hUON02SWWooDhjaGd4ZlfYtIJAPSND9i+URKFneoX4dgO0OHVsWJNroYpg+QxxOaWNBH8Q36nQdSzp5sNwurxIR4iyqZU0MsbHsie3luIs03HUN+5fPIlEs+k4fB8Yo8NdiGIOo5KCIQTM4JzzLGHEgsI0vYka2WFVjkFdDtBJISySvlhdBGQTyWvJtfxNsvnkSi2dnFMQpqnZ/BqWKS81KyVsrcpGXM+416dFtw2poajZuowqrrW0cndLahkj43Pa4BpaW8kHXcuCso43SyNjYLucbAK0RuurPpRVYNifFlbW17qaWhiZFPBwTnGYMPJLCNNRYa2suHite7FMVqq97cpqJXSZeq53LCroZ6ItEzQM24g3VdHFxdM5jOM1cXaM2SOjN2myzFVM12YOANrfRG5aUVTaDhF7oyfI55u517KFCKFSS6IlFCIUlFCID1rYjmjRek+I5E2I5o0PpPiORZ5bs0LY812g5xYj51J2iueuhtBzixHzqTtFc9e62PD3Ovs/DFNJOJY2Ps0WzNBstAoRV4vNTscIgHOOjdwB6la2b/zaj/a3+6nD+cU/lf+a1qKcI33PiZMs4Z8zi9kh+jhMhHdIDejk6lU3YRI3EW0ZkHKbmD7aWVyoc79J49TvaPwWO0RtVQEH9w/mrKEKbS2ZMObiHOMZSvmje2x1qymlkpWxU83AZSNR1DoXBo8Jmrw6d8gY0k8oi5celdLaHSgj/5Bu8hSsJh2daI+TdjRp47XXc1GUnfsjNw08mPFHkfWTrbYoVWByQQGaGUTNaLkAWNlrw3C+72ueZcjWusQBcldHZ1xfSSxu1aHC32hTgADY6lo3CSy5jjhJxddGaMnFZscMkG7cWuv5OfV4M+kpRK+W7i4Ny23X8asu2cIAtUi9+US3QBct8sj6mz3ucM/Sb9K7W0hIpogCf8AM/suIrG05VsemSfExljhz9ZX7FaXZ2Zr2iOdrmn6RItlWFXgT6andMyYSBouRltp4lfr3E7PNNzcsZc+pRREu2ddc3tG8fmvR44XVe1nhHiuJUVNy/2rbc5VBhUtexz2yMYwGxJ1PqW+owJ8VO6aGdsoaLkZbLRQUlbVRvZTvLIieWSbAruUlM2kw2SJswlsHXI3A23LjHjjKPVHtxXE5MWTpNb7V/LKuB0DBB3RIGP4T6ILdW2JVWuwySnq2StmAM01m2FspJW3ZsnNPr0N/uqIJ473n/1H/wAlXy6cehzHU/VZHzbL/wCRuxqGpidD3RU8M4g25NgNyzp8AkkhbLNO2LML2tcjyq1jLQ+voWu3F+vrCw2ke4CCME5SST+CsoRTlJ+xziz5ZQx44Om7612KFfhUtA0PLhJGTbMBay30mBmqo2ziazni4bbQeVXr90bNXk1Ijv6jp+ShhI2aJBseDP5osUOa66VYlxeZ40r/AHc1WVJ9n5I6d0sc7ZC0Xy5bX/FchfRYGScKkBOgc78l86vHLGKSa9zbweXLKc8eR3TCIi8T6AREQHrWxHNGh9J8RyJsRzRofSfEcizy3ZoWx5ttAP2ixHzqTtFc6y6W0HOHEfOpO0VzloWxne52NnXNZLPmcBdo3lTQOaNoJ3FwAJfrfxrjWReyyUkq2ME+EUpzlfqVHYqHt/SVjswy5m6303KNoS11TAWuDhlO4+NchEeS01W5Y8IozhK/SqPoMfex9BGGva79YDob9BUUU8GIYX3FLIGSBuXXptuIXAslldb93NR5rgIrEsfN1TtM+jYafBaF7eGEkjtQBvJ6NFq2fe1tPNneAS++p8S4NkVWammlsR8ApY5RcrcurZs/9z9/+67W0T2Pposr2u5d9D4lwbIvNTqLXc0ZOHU8kJ36T6Cuew7PtaHtJyM0v5EoXs/R97M7c2R+l/Kvn0svTW/dde1Hh+gXJyc3vZ9Bhb4qnCXUgkEcliD169K30EUFNTvou6WPkNybHddfMIkc1V0Ocn9P5nKp0m7/AOnbwgw0dfUUzpQdwa46ZrLGroY6XEYZxMHcLODl6tblcbei51P21R6fpHqOaluqfk7WPyhs9M9jg4sudD4wrNRHTY3TRuZOGPbrbpHWCF84iurbdrozlcDUIqMqcfc7uKVUFNhzaGB4c6wabHcB1rJr2/o2W5xm4M6X13rgJZNZ23QXAxUFG9nd9z6DA3sbhsjS9oOY6E+JfP2RFxKfNFLsacWBY8k536iLJZSi4NJFkspsihD1nYjmjRek+I5E2I5o0XpPiORZ5bs0x2PN9oOcWI+dSdornro7Qc4cR85k7RXOWhbGZ7hERUlnXpcDbUUzJnVBbnF7Bu5Y1WAyxRmSCQSgC5BFir2R8mzoZG0ucYxYDp1U4PHNTUchqbtbe4DugdK26cHSr2Pz/wCqzxUp8+zqj5xrS82aCSdwAWySlqIm55IJGt6y0rtYNC0QzVgju5zjkHUOpWaCWrqTKytgDGH6N22v4l5xwJpX7mvL/UHGT5Uqjv16/wDDi4bhpri4ue6NrRoQ3etFVSvp6h8Ya8tDsrSRvXawWZ2aalsAyEnKeneVWqa2WfFoqd4aGRVAykDXejhBQTJHic74iS9krOaaKqGQGnku++UZdSr2FytphNHLRSSvJ/dZcjxFdPFMQdQCIsja9zydT0DRasFlM7qqYi2eTNbqXSxqM6T6nlPismXh3Ocen58nz79ZXWblu48nq8S2GjqWszmnkDevKV1MGpmyVk87wDwbrNv1m6u0tTWy1z2zQZINbEtsuI4VJW/c98vHODcYJdF1t/wfNMhlkF443OA6Q0lQGPc/I1pLv4QNV9DQFsOL1dO3QO5QH5/msKWm4PaCc20ALh9v/hU0dupXx9OVrZWjhGOQPyFjg7+G2qzfSVMbM74JGt6y0roDFW02JVUuQSh5s37NAunhlTU1ccpqow1t+TybXB/NI4oydWM3F5cUVNxVdPf+DjYLFHLXhsjGvGUmzhdRjLWsxKRrWhoAFgB4lYwpoZjUjGiwbnA9a0Y19ZyeQfkjVYv+iM2+N8cpQREXgfTsIrPchDRd4D8rXZbdDjpr9qkUTru5Ys0uBP8Att81aJzIqorYoQ7QTNJc4tYAL5iBf+6ryxmKTISCbC9ujTcpQswREQtnrOxPNKi9J8RyJsTzSovSfEcizS3ZpjsjzfH+cOI+cydornro4+P2hxHzmTtFc+y0rYyvchLKUsqQ+kindTYEyZgBc2MWB3b1jI44thBcwlr+lo6SOhcc4hUGk7lJbwYFt2qikrqijDhC4AO3gi61ay2e1HxlwE0nNVzXa/B2MFk4TDXRMOV7CR5L7iqb5cba5wOfk7yGi3rsqLK2ojqXTxuyPdqQBofsViTGaySNzDkAcLEhq51IuKVvoej4XJHK5KKaff2LOz5Lp5yTckA/itEsErMbEjo3BhqBZxGh1VOmqZaSThInWdax0uCt9RidTUPjc/KOCdmaAOlc88XBJ+x6PBlWeU41TVF7aLdT/e/sstnv8mf/AHD8ly6uunrcvDFpyXtYWU0tfPRtc2ItAdvuLrrUWrzHD4XJ+k0ff/2dTA5Bw1VEd+fMFrqHY0yocxhe5tzlLWC1vUuUyaSKbhY3lr73uFd48rctrs8uVFkTjTdEnwuSOVzik77mqjqJG4syWZ13F+VxPqXfqGtp2VFVflcHb1Xt+a+VJJdmO8m6tz4nVVMJikc3Kd9gmPKoppl4ng5ZZxlH8Mu4BTxvEkzmhz2kBt+hXcNqKqodO6oYWBpAYMtuu64FLWTUby6F1r7wRcFWDjNaZA/OBb90N0VhljFI8+I4PLknJqmntfsWaCN8WPSB7S2+Yi/SLqrjX1nJ5B+SwOJVJrO6rtEmXLu0stFRPJVTGWW2Y77Cy4lNcnKu5pxYMizLJLtRqRTZLLxN5uFVJwLoyb6ANPSLEFQaqcuzGTXXoHTvWqyWVHQ2R1DmyNc67gx2YAG2v/gCwe4ve57jcuNyosllAQimyWQHq+xPNKi9J8RyJsVzSovSfEciyy3ZrjsjzjH+cOIecydoqguhj/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NERBYREQWEREFhERBYREQWEREFhERBZ6rsXzTovSfEcinYvmnRek+I5Fjl6mb4elHnWPc4MQ85k7RXPXQx7nBiHnMnaK561rYwSfUIpsllTmyEREFhFNkQWQilXG0rHgOkeWtDY/oM/iQq6lJF0IaSNgla85nmJ5bcaCxtf8EOGsNT3O2cGW5B00BClnXKznosnNAeQL2BsL71iqcBERBYRZZHfwndfd0KWxSPNmsc42voOhBZgi3tpXvp+Ea1znZy0tA8S02IVoWQiIoLCIiCwiIgsIilBZ6psXzUovSdtyJsXzUovSdtyLHL1M+jD0o87x7nBiHnMnaK566GPc4MQ85k7RVBbFsfNk+rISxV408LQ12W/IcXDN9FwG5ZNjgbMxzGhpbJGfpX3i5XVHNnPRT0ooWyEUogshZ8LJa2d1rDp6tyxRBZs7onyFnCvym9xfQ33o6oneAHSvNhbUrWiFthzi5xJJJJuSVClEJZCKUQWdGnqKZ0MXDOs8tMLvE3fm/FS2pieyRgMQLXNycISAWgWG71/auaitkL/AAxljceHjjk4cvJDrC1t4VWrkbNVSSMFmudcLUiAhFKKFshFKILIRSiCyEUogs9T2M5qUXpO25E2M5qUX3+25Fil6mfSh6UeeY99f4h5zJ2iueuhjv1/iHnMnaK562rY+ZJ9WEWWU9R9SZXdR9S6o5tGKLLK7qPqTK7+E+pKFoxRZZXdR9ShQWQilELZCKUQWQilEFkIpRBZCKUQWQpsbXtoEW6CZsYc17MwcQfUhLNCWV6GopiSHxMaL3BLb9J+Y9SwZPTtkJdCHaW3AdQ3etS32JZUsiuTTQBpaxkbiW2ByblgyojADXQNcB4hfo+R9aWLK9ja6ixG/RXO64cuUQNA0uMosbA6/ju3aLRNJwjgQ21hayCzUilFS2epbGc1KP7/AG3ImxnNSj+/23IsMvUz6uP0I88x36/xDzmTtFUF0Md+v8Q85k7RXPW6OyPkyfVn0NFC2oc2Nzi0ZC7TebC9h4zuVxmGCQgmpjiDr6SEAjdv9Z9S+fGIuDQODBsLb04yd/KHrXra7mVQfY+hfhbWskcKyIljS4D+K3QNelYtw1r83+LjBaTYH97lEaa+K/kK4HGTv5Y9anjJ38sD7UvyXlfY6s8IhyWlD8zQdBu8S+ek/wA1/wDuKucZO/lD1qk45nF3WbqSdnUE03ZCIi5PawiIgslZmCUAkxPAGp5O5YsOV7XdRurIqmWkzNcXPLtb7gUFmmOnkkkjaWloe4AOI0WIjdlJsb6WFt6sMrGtka7IbNex2/8AhFlBq2mQPyEG7SRfTTqQWaOAlDg3g3XOoFt6hzHMdlc0tPUQrcEzHjI+wAa64JHKuQVXqSHVDyH5x1oLNSIiCwiIgsIiILCIiCwiIgs9T2N5q0f3+25E2N5q0f3+25Fgn6mfXx+hfg88x36/xDzmTtFUFfx36/xDzmTtFUFvjsfGk/3MIiKnNhERBYREQWEREFhERBYREQWEREFhERBYREQWEREFhERBYREQWEREFnqWxvNWj+/23ImxvNWj+/23Ivnz9TPtYvRH8HnmO/X+IecydoqgvYZMIwyWR0kmHUj3uN3OdA0knrJsseJMJ8F0fu7PktiydNj5csPV9TyBF6/xJhPguj93Z8k4kwnwXR+7s+Sup4Jo+TyBF6/xJhPguj93Z8k4kwnwXR+7s+SangaPk8gRev8AEmE+C6P3dnyTiTCfBdH7uz5JqeBo+TyBF6/xJhPguj93Z8k4kwnwXR+7s+SangaPk8gRev8AEmE+C6P3dnyTiTCfBdH7uz5JqeBo+TyBF6/xJhPguj93Z8k4kwnwXR+7s+SangaPk8gRev8AEmE+C6P3dnyTiTCfBdH7uz5JqeBo+TyBF6/xJhPguj93Z8k4kwnwXR+7s+SangaPk8gRev8AEmE+C6P3dnyTiTCfBdH7uz5JqeBo+TyBF6/xJhPguj93Z8k4kwnwXR+7s+SangaPk8gRev8AEmE+C6P3dnyTiTCfBdH7uz5JqeBo+TyBF6/xJhPguj93Z8k4kwnwXR+7s+SangaPk8gRev8AEmE+C6P3dnyTiTCfBdH7uz5JqeBo+SlsbzVo/v8Abci7EMENNE2KCJkUbdzGNDQOncEWGTuTPrY1UEvB/9k="/>
          <p:cNvSpPr>
            <a:spLocks noChangeAspect="1" noChangeArrowheads="1"/>
          </p:cNvSpPr>
          <p:nvPr/>
        </p:nvSpPr>
        <p:spPr bwMode="auto">
          <a:xfrm>
            <a:off x="2136775" y="3127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0" descr="data:image/jpeg;base64,/9j/4AAQSkZJRgABAQAAAQABAAD/2wBDAAoHBwgHBgoICAgLCgoLDhgQDg0NDh0VFhEYIx8lJCIfIiEmKzcvJik0KSEiMEExNDk7Pj4+JS5ESUM8SDc9Pjv/2wBDAQoLCw4NDhwQEBw7KCIoOzs7Ozs7Ozs7Ozs7Ozs7Ozs7Ozs7Ozs7Ozs7Ozs7Ozs7Ozs7Ozs7Ozs7Ozs7Ozs7Ozv/wAARCAFaAOMDASIAAhEBAxEB/8QAGwABAAIDAQEAAAAAAAAAAAAAAAEEAgMFBwb/xABMEAABAwIDAgcMBggFAwUAAAABAAIDBBEFEiEGMRMVIjZBUbIUVFVhcXSDkZOUs9EyNYGCobEWIyZCUlOSwSQzQ3JzJWLwNETC4fH/xAAaAQEBAQEBAQEAAAAAAAAAAAAAAQQCAwUG/8QALxEAAgIBAgUEAQMFAAMAAAAAAAECEQMTMQQSIVFhMkFSkXEUIrEFMzRCgXLh8P/aAAwDAQACEQMRAD8Au19fWMr6hjKqZrWyOAAebDVV+Ma3vyb2hTEfrKp/5Xfmqy+7CEeVdD8Fly5NSX7nu/cs8Y1vfk3tCnGNb35N7Qqsi65I9jy1snyf2WeMa3vyb2hTjGt78m9oVWROSPYa2T5P7LPGNb35N7QpxjW9+Te0KrInJHsNbJ8n9lnjGt78m9oU4xre/JvaFVkTkj2Gtk+T+yzxjW9+Te0KcY1vfk3tCqyJyR7DWyfJ/ZZ4xre/JvaFOMa3vyb2hVZE5I9hrZPk/ss8Y1vfk3tCnGNb35N7Qqsickew1snyf2WeMa3vyb2hTjGt78m9oVWROSPYa2T5P7LPGNb35N7QpxjW9+Te0KrInJHsNbJ8n9lnjGt78m9oU4xre/JvaFVkTkj2Gtk+T+yzxjW9+Te0KcY1vfk3tCqyJyR7DWyfJ/ZZ4xre/JvaFOMa3vyb2hVZE5I9hrZPk/ss8Y1vfk3tCnGNb35N7Qqsickew1snyf2fZYNI+XCoXyPc9xzXc43J5RRY4F9TQfe7RRfCy/3Jfln7rhW3w8G+y/g+YxH6yqf+V35qss8TrKZmKVTXTsBEzgQXbtVV7upf58f9S+5CS5V1PxObHPUl0e7N6LR3dS/z4/6k7upe+I/6l1zLueelk+LN6LR3fSd8M9aju+k74Z605l3Glk+LLCKv3fSd8M9ad30nfDPWnMu40snxZYRaO76TvhnrTu6l74j/AKk5l3Glk+LN6LR3dS98R/1Ke7aXviP+oJzLuTSn2ZuRae66Y/68f9QU91U/8+P+oJzLuNOfY2otYqID/rR/1BTwsR3SM/qCtonLLsZooDmnc4H7VKWSmERFSBERAEREAREQBERAfYYF9TQfe7RRMC+poPvdoovgZv7kvyz99wn+Pj/8V/B5hj31/iHnMnaK56v499f4h5zJ2iqC1J9DHJdWSoW6F8LAC4XeHfh4lszUQA5DiQG9JF9dfwSzkq6dSK0ZqYchoeWX1N7EjXxox9I25LLk3tobAWPj67KWCqisvkpCLhji49ZPj8fkVd5aXuyCzb6DxK2CNERFS0EREsUFKhEFBSoRCULrJr3jc5w8hWKK2TlT9jcKupbunkH3is24jVt3VD/t1VZE5n3OXig90i+zGatn0nNeP+5qsR46f9SEeVpXIRdrLJe54y4PBL/U+khxSkmIAkyE9DxZWwQRcar5BbqesnpnXikIHUdQV6x4j5GLL/TFvjf2fUoqFFi8VRaOW0cn4FX1pjJSXQ+TkxTxupKgiIujzPsMC+poPvdoomBfU0H3u0UXwM39yX5Z++4T/Hx/hfweX49zgxDzmTtFc9X8e5wYh5zJ2iuetK2MzXUlFCISiUUIhKJRQipaJRSI3OjdIByWkAnqusVBRKKEQUbIYZKieOGFpfJI4Na0dJO5dpmyWISw1ToZaeeWlc1r4oZA43Oa4vuuMh0XHpKqSirIaqGwkheHtuL6g3Xbh2qFLLK+lwyKETTMne3hXEFwDxpfcDn3eJR37HSUfcrxbMYnJTcLwLg57I3QsFiZM5AG46bxvUHZXF+CZI2Bj88jowGytJBaLknWwAHTdbItp5Yy8mnHLigiJZIWuAitYgjcTZWHbZSPdIXYdBlkfIXNa4i7ZGBrh5TlBv1qXItRKDtm8WjillkpCxkDyyS7hdpFr6XuQMw1HWts+yuLRYi+iZT8K5uYte1wDXAOy3vfr0tv1Vyq2tbPhzmtpAKqV8gJzHLHG4MFh1mzLarCPbKpjkkcKYAScJfg5XMcC6ThNHDdY6Jci8sDmtwLETNRROhDHVxtBncBm1t9i1YhhlRhkkbJzG5srM8ckT8zXi5FwfKCrIx6YYnh1c6Frn0DGMALjy8pJuT47rHEsYZiELIhQshZE0NgDZHExi5c7ykk/gr1Oaib6nZPGaSOSSWltHHwYz5hZ3CGzbHp369S1M2axeR8zWUheYQ0uyvabgtzC2utwCdFZk2sq5ppHTxNmhe6MtgkcSxmVzXEAePLqrH6aStqGTMoWXaYyc0hdmyMewdHU/8ABS5FqBSZsvidonzwGKKaNz2P0dezC8CwOlx1rW7ZrF2OiDqS3CtLmuMjbAAAkk3sNCDrber52zqDEyPuOKzG5b5j/J4L8tfKs6La1oqg+qgDIxmdyLuuTE2MAi405F/KlyHLE+frKOegqpKWqZkmjNnNuDb1Lp4TiRcRTTOuf3HHp8S5+KVEVXidRUwCQRyyFzeFdd2vWVWa4tcHNNiDcL1hNxdmXiMEc0XFn2CLltx6DIM8Uma2tgLX9anj2m/lS+ofNbtWHc/OPg8/xPQ8C+poPvdootWzM7anZ+mmYCGuz2B3/TIRfEyu8kn5Z+14VOOCCfZfweZY9zgxDzmTtFc9dDH+cGIecydornrStjO11CIiEou0cbJYixrWmYuNs7SQRbcCNxWySKnhgaCxz88ObMG/veW+4KiyeWNjmMle1rt7QdCgnlERiErhGd7b6FdWSi9NTtZRSZomNkjcwaXuL77lZyRxCSdkdMwmFoc0akuvbf5N657qmdzS100haRlsXG1upQJpWycIJHB/8QOqWOUuMkDaWofwDW8tnIINtx6FormMirJGMGVo3Dq0C0ulkeXFz3HMbuud/lUOc55u5xcT0kqWKIREULRKhEQUdOTZ7Fo44JO43PFQAWCJwedW5hcAkgka6pTbPYpU1EUIo5YjNnDHSMLWktaXEA232BVxm1czJo8sIbAyIMLGkAvcITEHF1r6XJA8asUW1lJR0FLSswsgQm7y2UDOTG5hP0enNfpspbO0onJdgWJMopap1JKGwSGOVuQ5o7NDrkdAsRqkeBYi8S5qWSN0UQlyPaQ57S4NGUW11cFfftMwwPgZSODC1zGZpLkNMDYRfTU8m/2q7T7a09HLG+lwzIGRujDDILWMjXnc0a6EX36g71LkKj3PnhhGJkRkUFQRK/Iw8GeU7XQePQ+pbqLAMTxCWoip6UmSmIbIx72sIJNgLOIubi1hqutS7WUdDSwwU+GObwUrZc3Ci7iA8anLfc/8FS2c2j4h4f8AwrZ+GfG7lG2UNJOmhsddD0FW2KiURg+J/qv+n1P66/B/qjy7amy2S4DicNC+sko5WsjkLJGlhDo7Bpu7qFnBfQYftVh2SGkkpTSwszue5z84lJiLCHcm+psb626rKlV7RwNdVQQskqY5eFtI9wb/AJkbG2sGjQZNNBoehS2XlicZ+FYjG7K+hqGuIabGMj6RsPWdFk3B8Te6JrMPqS6ZpdGBGeWBqSF227X08LzwGG5GCB8bWGQWaS/Oxws0fRPr61rbtTTR0TKaHDjHlikj0kFrvjawn6Nzq2+p6fIlsnLHufPSxSwSvhmY6ORhyuY4WLT1ELFW8Xr+NMVqK4R8Hw782S97faqa6OaCIiEo9W2L5p0XpPiORRsXzTovSfEciyS9TN8PSjznHz+0OIecydornq/j/OHEPOZO0VQWpbGN7hFClCBFClBQREQBLqFKAXRFCAlLoiAIiIDOOKSYubExzy1pcQBuAFyfsCsuwqubCJDTPFy0BtuUczcwIG+1he6zwbEWYZWvqHsz3glja0tDgS5haLg6EXOq+lO2lEXxyCKdkjchvGxrQ0indHoAdOURbxepRtnSSPlYMNraifgWU0gfnDDmGUNd1EndvCypsJr6xj309LI9sbDISBvAIBt16kbl9GNsqfuqGX/F5RVxTzDT9YGxNab66nM0nVYwbW01OGyxyVscooRTCJtgyNwcw5mnN+8Gm+m89KlstI+bpcPrK2R8dLTSzPjF3hjb5R41nS4VX1sb5KelkkYyPhCQ3e24Fx16kbl1KLG8PjxnE6qrjmkpKt7ndz8E1wkBcXAOueSRoQRcgq5RbV01G6OZstaHijip+CbbJEWOjJyHNucGEnQalLZEkfPxYVWzxMkihz5yA1jTd5u4tGm/eFrfQVjCA6kmBLsovGdT1bt6+oh2tw6BrJWMqxOycOsGtDcgqHS78172da34rbDthh1L3KG1OJ1IjmmfKJ2A/TBAcOXvaDu03nVOZl5Y9z4tzXMeWPaWuabEEWIKhW8WreMcVqazMXcM8uzFgaT4yATb1lVF0c0EREIerbFc06L0nxHImxXNOi9J8RyLLLdm2PpR5xj5/aHEfOZO0VShYJH5SbAC+iuY/wA4cR85k7RXPutUTJJN3RaFPBbSoBOnUsRFFlvnAItoba6nx+RV0XXMux5acvkWXQRNYXCa56AOnQ/JV7qEUbs7jFrd2TdLqEUOibpdZMjLw4ggBvSVtFFIXhocwkm28/8An/4gNF0ut4o3kaOaCNDc9Nzp+C0EAGwIPjCAXS6hEBN0uoRATdLqFJBG8FBQul1CIKJul1CIKJul1CIKJul1CIKJul1CIKPWNiuaVF6T4jkTYnmlRek+I5FlluzXHZHm+0HOHEfOZO0Vzl0NoD+0OI+dSdornrQtjM11CIiooIiIKCIiCjJrnNvlJFxY2PQhkeRlL3W6rrFEFGQkeL2cRffqoUIgoIiIKCIiCgurIyOaSz3HKXwtIDtLZNfyXKRCo6cUVOW/SETJYBm5V7HOB/Zap6VsdHwgiLHtfZ2Ynr6Ogqil7oAiXRCUFOU9R9Si6ttr3CDJwbcwAaHa6gAjX1oR37FXKeoqFb4ymz5g1g3aAHot4/8At/NVL63QK/cIiIWj1nYnmlRek+I5E2J5pUXpPiORZpbs0x2R5ttBzixHzqTtFc5dDaDnFiPnUnaK560LY8HuSoRFSE7t6hfYCip66u2QpKiMOhnga2Ro0zAyuvqFTmiwqvw/F+5sNFHJhwbJFKJnOc9vCBhDrm3Te4tuXNlo+csQLkb1C+u2iqsNOy+CsiwkRulgkdE7h3Hgv1hvp+9e3T1rOtwrCJtoaPZ+koDA6XgXy1Rlc4gGMOcA3cNPxSxynxysUVFUYjVx0lJGZZpCQ1oO/S67TocLxjD8SdQYd3HLQME0ZErn8LHmDTmv+9qDcW6V29n4KHBtr6HCRQtkrWsJnqZHuu15jLrNaNLC9tb31RsJHwe5F13UFN+h3GPB/wCJ4wMOe5+hkva3lV1uCUMmJ0LZA+OlGFtrarIbudZpc61+k2AVsUfNgEkAC5KsUlBU1xmFNEX8BE6aTUDKwbyvotmq/C6na7DWswSKEcMGtyzvJvcEE3vcix8Ruq1O3D8TrsUfFQ9ysgoJZAwTOdywRyrny7lLFHzqL6QQ4Rg9Hhja/D+7JK+Ph5X8K5pijLiGhgGl9L63WxmE4fhTtoO7qU1nF0kTYAZCwHM4gE26CLf/AEljlPl1Otr20Xbx+jo24dhWJ0dOKbu6J5fEHFzWua61wTrY9S6FDU4dFsDI+bChO4VzWPJnc3M7I4h2g0te1ksUfJovp202D4ZxXR1tCamSuiZNPMZXNdEHk5QwDS4Fjre64eK0DsLxWqoHuzGnldHm67HeqmKKiLJkb5DZouepZGnmabFhv1K0zjmS9zBQs5YzGQCQb9SwQqafVBERChSoRAes7E80aL0nxHImxHNGi9J8RyLNLdmmOyPNtoOcWI+dSdornq/tBzixHzqTtFc9e62M7JRQioPqabGqCPEtmJnTEMw+NoqDkPIIkcerXQjcufSYhTRUuORvks6siDYeSeUeFa77NAd64yKUWzv1tTQYjs1hzO7RDVYfG+MwOjcTLd5cC1wFunpst9Vj9NFtpT4xTkzQRtia4AFpIEYY8a/auNT4TWVMQkYwBh3FxtdVJI3RSujdbMw2NiunBpW0ecc0JycYu2j6F0+FYPh+IjD8RNZPXsEMYETmcFHmDjmvvOgGnjXVo8XwSXaen2lqcT4CQs/X0pge5wkyZTYgWynf9q+HRc0elnfw+qw+r2bmwirrRRSNqxUxyvjc9rxlylvJBIKuSY1hUON02SWWooDhjaGd4ZlfYtIJAPSND9i+URKFneoX4dgO0OHVsWJNroYpg+QxxOaWNBH8Q36nQdSzp5sNwurxIR4iyqZU0MsbHsie3luIs03HUN+5fPIlEs+k4fB8Yo8NdiGIOo5KCIQTM4JzzLGHEgsI0vYka2WFVjkFdDtBJISySvlhdBGQTyWvJtfxNsvnkSi2dnFMQpqnZ/BqWKS81KyVsrcpGXM+416dFtw2poajZuowqrrW0cndLahkj43Pa4BpaW8kHXcuCso43SyNjYLucbAK0RuurPpRVYNifFlbW17qaWhiZFPBwTnGYMPJLCNNRYa2suHite7FMVqq97cpqJXSZeq53LCroZ6ItEzQM24g3VdHFxdM5jOM1cXaM2SOjN2myzFVM12YOANrfRG5aUVTaDhF7oyfI55u517KFCKFSS6IlFCIUlFCID1rYjmjRek+I5E2I5o0PpPiORZ5bs0LY812g5xYj51J2iueuhtBzixHzqTtFc9e62PD3Ovs/DFNJOJY2Ps0WzNBstAoRV4vNTscIgHOOjdwB6la2b/zaj/a3+6nD+cU/lf+a1qKcI33PiZMs4Z8zi9kh+jhMhHdIDejk6lU3YRI3EW0ZkHKbmD7aWVyoc79J49TvaPwWO0RtVQEH9w/mrKEKbS2ZMObiHOMZSvmje2x1qymlkpWxU83AZSNR1DoXBo8Jmrw6d8gY0k8oi5celdLaHSgj/5Bu8hSsJh2daI+TdjRp47XXc1GUnfsjNw08mPFHkfWTrbYoVWByQQGaGUTNaLkAWNlrw3C+72ueZcjWusQBcldHZ1xfSSxu1aHC32hTgADY6lo3CSy5jjhJxddGaMnFZscMkG7cWuv5OfV4M+kpRK+W7i4Ny23X8asu2cIAtUi9+US3QBct8sj6mz3ucM/Sb9K7W0hIpogCf8AM/suIrG05VsemSfExljhz9ZX7FaXZ2Zr2iOdrmn6RItlWFXgT6andMyYSBouRltp4lfr3E7PNNzcsZc+pRREu2ddc3tG8fmvR44XVe1nhHiuJUVNy/2rbc5VBhUtexz2yMYwGxJ1PqW+owJ8VO6aGdsoaLkZbLRQUlbVRvZTvLIieWSbAruUlM2kw2SJswlsHXI3A23LjHjjKPVHtxXE5MWTpNb7V/LKuB0DBB3RIGP4T6ILdW2JVWuwySnq2StmAM01m2FspJW3ZsnNPr0N/uqIJ473n/1H/wAlXy6cehzHU/VZHzbL/wCRuxqGpidD3RU8M4g25NgNyzp8AkkhbLNO2LML2tcjyq1jLQ+voWu3F+vrCw2ke4CCME5SST+CsoRTlJ+xziz5ZQx44Om7612KFfhUtA0PLhJGTbMBay30mBmqo2ziazni4bbQeVXr90bNXk1Ijv6jp+ShhI2aJBseDP5osUOa66VYlxeZ40r/AHc1WVJ9n5I6d0sc7ZC0Xy5bX/FchfRYGScKkBOgc78l86vHLGKSa9zbweXLKc8eR3TCIi8T6AREQHrWxHNGh9J8RyJsRzRofSfEcizy3ZoWx5ttAP2ixHzqTtFc6y6W0HOHEfOpO0VzloWxne52NnXNZLPmcBdo3lTQOaNoJ3FwAJfrfxrjWReyyUkq2ME+EUpzlfqVHYqHt/SVjswy5m6303KNoS11TAWuDhlO4+NchEeS01W5Y8IozhK/SqPoMfex9BGGva79YDob9BUUU8GIYX3FLIGSBuXXptuIXAslldb93NR5rgIrEsfN1TtM+jYafBaF7eGEkjtQBvJ6NFq2fe1tPNneAS++p8S4NkVWammlsR8ApY5RcrcurZs/9z9/+67W0T2Pposr2u5d9D4lwbIvNTqLXc0ZOHU8kJ36T6Cuew7PtaHtJyM0v5EoXs/R97M7c2R+l/Kvn0svTW/dde1Hh+gXJyc3vZ9Bhb4qnCXUgkEcliD169K30EUFNTvou6WPkNybHddfMIkc1V0Ocn9P5nKp0m7/AOnbwgw0dfUUzpQdwa46ZrLGroY6XEYZxMHcLODl6tblcbei51P21R6fpHqOaluqfk7WPyhs9M9jg4sudD4wrNRHTY3TRuZOGPbrbpHWCF84iurbdrozlcDUIqMqcfc7uKVUFNhzaGB4c6wabHcB1rJr2/o2W5xm4M6X13rgJZNZ23QXAxUFG9nd9z6DA3sbhsjS9oOY6E+JfP2RFxKfNFLsacWBY8k536iLJZSi4NJFkspsihD1nYjmjRek+I5E2I5o0XpPiORZ5bs0x2PN9oOcWI+dSdornro7Qc4cR85k7RXOWhbGZ7hERUlnXpcDbUUzJnVBbnF7Bu5Y1WAyxRmSCQSgC5BFir2R8mzoZG0ucYxYDp1U4PHNTUchqbtbe4DugdK26cHSr2Pz/wCqzxUp8+zqj5xrS82aCSdwAWySlqIm55IJGt6y0rtYNC0QzVgju5zjkHUOpWaCWrqTKytgDGH6N22v4l5xwJpX7mvL/UHGT5Uqjv16/wDDi4bhpri4ue6NrRoQ3etFVSvp6h8Ya8tDsrSRvXawWZ2aalsAyEnKeneVWqa2WfFoqd4aGRVAykDXejhBQTJHic74iS9krOaaKqGQGnku++UZdSr2FytphNHLRSSvJ/dZcjxFdPFMQdQCIsja9zydT0DRasFlM7qqYi2eTNbqXSxqM6T6nlPismXh3Ocen58nz79ZXWblu48nq8S2GjqWszmnkDevKV1MGpmyVk87wDwbrNv1m6u0tTWy1z2zQZINbEtsuI4VJW/c98vHODcYJdF1t/wfNMhlkF443OA6Q0lQGPc/I1pLv4QNV9DQFsOL1dO3QO5QH5/msKWm4PaCc20ALh9v/hU0dupXx9OVrZWjhGOQPyFjg7+G2qzfSVMbM74JGt6y0roDFW02JVUuQSh5s37NAunhlTU1ccpqow1t+TybXB/NI4oydWM3F5cUVNxVdPf+DjYLFHLXhsjGvGUmzhdRjLWsxKRrWhoAFgB4lYwpoZjUjGiwbnA9a0Y19ZyeQfkjVYv+iM2+N8cpQREXgfTsIrPchDRd4D8rXZbdDjpr9qkUTru5Ys0uBP8Att81aJzIqorYoQ7QTNJc4tYAL5iBf+6ryxmKTISCbC9ujTcpQswREQtnrOxPNKi9J8RyJsTzSovSfEcizS3ZpjsjzfH+cOI+cydornro4+P2hxHzmTtFc+y0rYyvchLKUsqQ+kindTYEyZgBc2MWB3b1jI44thBcwlr+lo6SOhcc4hUGk7lJbwYFt2qikrqijDhC4AO3gi61ay2e1HxlwE0nNVzXa/B2MFk4TDXRMOV7CR5L7iqb5cba5wOfk7yGi3rsqLK2ojqXTxuyPdqQBofsViTGaySNzDkAcLEhq51IuKVvoej4XJHK5KKaff2LOz5Lp5yTckA/itEsErMbEjo3BhqBZxGh1VOmqZaSThInWdax0uCt9RidTUPjc/KOCdmaAOlc88XBJ+x6PBlWeU41TVF7aLdT/e/sstnv8mf/AHD8ly6uunrcvDFpyXtYWU0tfPRtc2ItAdvuLrrUWrzHD4XJ+k0ff/2dTA5Bw1VEd+fMFrqHY0yocxhe5tzlLWC1vUuUyaSKbhY3lr73uFd48rctrs8uVFkTjTdEnwuSOVzik77mqjqJG4syWZ13F+VxPqXfqGtp2VFVflcHb1Xt+a+VJJdmO8m6tz4nVVMJikc3Kd9gmPKoppl4ng5ZZxlH8Mu4BTxvEkzmhz2kBt+hXcNqKqodO6oYWBpAYMtuu64FLWTUby6F1r7wRcFWDjNaZA/OBb90N0VhljFI8+I4PLknJqmntfsWaCN8WPSB7S2+Yi/SLqrjX1nJ5B+SwOJVJrO6rtEmXLu0stFRPJVTGWW2Y77Cy4lNcnKu5pxYMizLJLtRqRTZLLxN5uFVJwLoyb6ANPSLEFQaqcuzGTXXoHTvWqyWVHQ2R1DmyNc67gx2YAG2v/gCwe4ve57jcuNyosllAQimyWQHq+xPNKi9J8RyJsVzSovSfEciyy3ZrjsjzjH+cOIecydoqguhj/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NERBYREQWEREFhERBYREQWEREFhERBZ6rsXzTovSfEcinYvmnRek+I5Fjl6mb4elHnWPc4MQ85k7RXPXQx7nBiHnMnaK561rYwSfUIpsllTmyEREFhFNkQWQilXG0rHgOkeWtDY/oM/iQq6lJF0IaSNgla85nmJ5bcaCxtf8EOGsNT3O2cGW5B00BClnXKznosnNAeQL2BsL71iqcBERBYRZZHfwndfd0KWxSPNmsc42voOhBZgi3tpXvp+Ea1znZy0tA8S02IVoWQiIoLCIiCwiIgsIilBZ6psXzUovSdtyJsXzUovSdtyLHL1M+jD0o87x7nBiHnMnaK566GPc4MQ85k7RVBbFsfNk+rISxV408LQ12W/IcXDN9FwG5ZNjgbMxzGhpbJGfpX3i5XVHNnPRT0ooWyEUogshZ8LJa2d1rDp6tyxRBZs7onyFnCvym9xfQ33o6oneAHSvNhbUrWiFthzi5xJJJJuSVClEJZCKUQWdGnqKZ0MXDOs8tMLvE3fm/FS2pieyRgMQLXNycISAWgWG71/auaitkL/AAxljceHjjk4cvJDrC1t4VWrkbNVSSMFmudcLUiAhFKKFshFKILIRSiCyEUogs9T2M5qUXpO25E2M5qUX3+25Fil6mfSh6UeeY99f4h5zJ2iueuhjv1/iHnMnaK562rY+ZJ9WEWWU9R9SZXdR9S6o5tGKLLK7qPqTK7+E+pKFoxRZZXdR9ShQWQilELZCKUQWQilEFkIpRBZCKUQWQpsbXtoEW6CZsYc17MwcQfUhLNCWV6GopiSHxMaL3BLb9J+Y9SwZPTtkJdCHaW3AdQ3etS32JZUsiuTTQBpaxkbiW2ByblgyojADXQNcB4hfo+R9aWLK9ja6ixG/RXO64cuUQNA0uMosbA6/ju3aLRNJwjgQ21hayCzUilFS2epbGc1KP7/AG3ImxnNSj+/23IsMvUz6uP0I88x36/xDzmTtFUF0Md+v8Q85k7RXPW6OyPkyfVn0NFC2oc2Nzi0ZC7TebC9h4zuVxmGCQgmpjiDr6SEAjdv9Z9S+fGIuDQODBsLb04yd/KHrXra7mVQfY+hfhbWskcKyIljS4D+K3QNelYtw1r83+LjBaTYH97lEaa+K/kK4HGTv5Y9anjJ38sD7UvyXlfY6s8IhyWlD8zQdBu8S+ek/wA1/wDuKucZO/lD1qk45nF3WbqSdnUE03ZCIi5PawiIgslZmCUAkxPAGp5O5YsOV7XdRurIqmWkzNcXPLtb7gUFmmOnkkkjaWloe4AOI0WIjdlJsb6WFt6sMrGtka7IbNex2/8AhFlBq2mQPyEG7SRfTTqQWaOAlDg3g3XOoFt6hzHMdlc0tPUQrcEzHjI+wAa64JHKuQVXqSHVDyH5x1oLNSIiCwiIgsIiILCIiCwiIgs9T2N5q0f3+25E2N5q0f3+25Fgn6mfXx+hfg88x36/xDzmTtFUFfx36/xDzmTtFUFvjsfGk/3MIiKnNhERBYREQWEREFhERBYREQWEREFhERBYREQWEREFhERBYREQWEREFnqWxvNWj+/23ImxvNWj+/23Ivnz9TPtYvRH8HnmO/X+IecydoqgvYZMIwyWR0kmHUj3uN3OdA0knrJsseJMJ8F0fu7PktiydNj5csPV9TyBF6/xJhPguj93Z8k4kwnwXR+7s+Sup4Jo+TyBF6/xJhPguj93Z8k4kwnwXR+7s+SangaPk8gRev8AEmE+C6P3dnyTiTCfBdH7uz5JqeBo+TyBF6/xJhPguj93Z8k4kwnwXR+7s+SangaPk8gRev8AEmE+C6P3dnyTiTCfBdH7uz5JqeBo+TyBF6/xJhPguj93Z8k4kwnwXR+7s+SangaPk8gRev8AEmE+C6P3dnyTiTCfBdH7uz5JqeBo+TyBF6/xJhPguj93Z8k4kwnwXR+7s+SangaPk8gRev8AEmE+C6P3dnyTiTCfBdH7uz5JqeBo+TyBF6/xJhPguj93Z8k4kwnwXR+7s+SangaPk8gRev8AEmE+C6P3dnyTiTCfBdH7uz5JqeBo+TyBF6/xJhPguj93Z8k4kwnwXR+7s+SangaPk8gRev8AEmE+C6P3dnyTiTCfBdH7uz5JqeBo+SlsbzVo/v8Abci7EMENNE2KCJkUbdzGNDQOncEWGTuTPrY1UEvB/9k="/>
          <p:cNvSpPr>
            <a:spLocks noChangeAspect="1" noChangeArrowheads="1"/>
          </p:cNvSpPr>
          <p:nvPr/>
        </p:nvSpPr>
        <p:spPr bwMode="auto">
          <a:xfrm>
            <a:off x="2289175" y="4651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325678" y="1562392"/>
            <a:ext cx="1843774" cy="461665"/>
          </a:xfrm>
          <a:prstGeom prst="rect">
            <a:avLst/>
          </a:prstGeom>
          <a:noFill/>
        </p:spPr>
        <p:txBody>
          <a:bodyPr wrap="none" rtlCol="0">
            <a:spAutoFit/>
          </a:bodyPr>
          <a:lstStyle/>
          <a:p>
            <a:r>
              <a:rPr lang="en-US" sz="2400" dirty="0" smtClean="0">
                <a:latin typeface="Georgia" charset="0"/>
                <a:ea typeface="Georgia" charset="0"/>
                <a:cs typeface="Georgia" charset="0"/>
              </a:rPr>
              <a:t>Text Mining</a:t>
            </a:r>
            <a:endParaRPr lang="en-US" sz="2400" dirty="0">
              <a:latin typeface="Georgia" charset="0"/>
              <a:ea typeface="Georgia" charset="0"/>
              <a:cs typeface="Georgia"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6975" y="1228529"/>
            <a:ext cx="6210300" cy="1384300"/>
          </a:xfrm>
          <a:prstGeom prst="rect">
            <a:avLst/>
          </a:prstGeom>
        </p:spPr>
      </p:pic>
      <p:sp>
        <p:nvSpPr>
          <p:cNvPr id="13" name="TextBox 12"/>
          <p:cNvSpPr txBox="1"/>
          <p:nvPr/>
        </p:nvSpPr>
        <p:spPr>
          <a:xfrm>
            <a:off x="2439199" y="2823225"/>
            <a:ext cx="7523213" cy="646331"/>
          </a:xfrm>
          <a:prstGeom prst="rect">
            <a:avLst/>
          </a:prstGeom>
          <a:noFill/>
        </p:spPr>
        <p:txBody>
          <a:bodyPr wrap="none" rtlCol="0">
            <a:spAutoFit/>
          </a:bodyPr>
          <a:lstStyle/>
          <a:p>
            <a:pPr algn="ctr"/>
            <a:r>
              <a:rPr lang="en-US" b="1" dirty="0" smtClean="0">
                <a:latin typeface="Georgia" charset="0"/>
                <a:ea typeface="Georgia" charset="0"/>
                <a:cs typeface="Georgia" charset="0"/>
              </a:rPr>
              <a:t>Text Mining</a:t>
            </a:r>
            <a:r>
              <a:rPr lang="en-US" dirty="0">
                <a:latin typeface="Georgia" charset="0"/>
                <a:ea typeface="Georgia" charset="0"/>
                <a:cs typeface="Georgia" charset="0"/>
              </a:rPr>
              <a:t> </a:t>
            </a:r>
            <a:r>
              <a:rPr lang="en-US" dirty="0" smtClean="0">
                <a:latin typeface="Georgia" charset="0"/>
                <a:ea typeface="Georgia" charset="0"/>
                <a:cs typeface="Georgia" charset="0"/>
              </a:rPr>
              <a:t>reads and analyzes the documents on your behalf.</a:t>
            </a:r>
          </a:p>
          <a:p>
            <a:pPr algn="ctr"/>
            <a:r>
              <a:rPr lang="en-US" dirty="0" smtClean="0">
                <a:latin typeface="Georgia" charset="0"/>
                <a:ea typeface="Georgia" charset="0"/>
                <a:cs typeface="Georgia" charset="0"/>
              </a:rPr>
              <a:t>Makes use of NLP, recognize similar concepts and then produces results.</a:t>
            </a:r>
            <a:endParaRPr lang="en-US" dirty="0">
              <a:latin typeface="Georgia" charset="0"/>
              <a:ea typeface="Georgia" charset="0"/>
              <a:cs typeface="Georgia"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6975" y="3557959"/>
            <a:ext cx="4535949" cy="2991697"/>
          </a:xfrm>
          <a:prstGeom prst="rect">
            <a:avLst/>
          </a:prstGeom>
        </p:spPr>
      </p:pic>
    </p:spTree>
    <p:extLst>
      <p:ext uri="{BB962C8B-B14F-4D97-AF65-F5344CB8AC3E}">
        <p14:creationId xmlns:p14="http://schemas.microsoft.com/office/powerpoint/2010/main" val="1798640594"/>
      </p:ext>
    </p:extLst>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25678" y="372111"/>
            <a:ext cx="10972800" cy="720725"/>
          </a:xfrm>
        </p:spPr>
        <p:txBody>
          <a:bodyPr/>
          <a:lstStyle/>
          <a:p>
            <a:r>
              <a:rPr lang="en-US" dirty="0" smtClean="0"/>
              <a:t>NLP</a:t>
            </a:r>
            <a:endParaRPr lang="en-US" dirty="0"/>
          </a:p>
        </p:txBody>
      </p:sp>
      <p:sp>
        <p:nvSpPr>
          <p:cNvPr id="7" name="AutoShape 2" descr="data:image/jpeg;base64,/9j/4AAQSkZJRgABAQAAAQABAAD/2wBDAAoHBwgHBgoICAgLCgoLDhgQDg0NDh0VFhEYIx8lJCIfIiEmKzcvJik0KSEiMEExNDk7Pj4+JS5ESUM8SDc9Pjv/2wBDAQoLCw4NDhwQEBw7KCIoOzs7Ozs7Ozs7Ozs7Ozs7Ozs7Ozs7Ozs7Ozs7Ozs7Ozs7Ozs7Ozs7Ozs7Ozs7Ozs7Ozv/wAARCAFaAOMDASIAAhEBAxEB/8QAGwABAAIDAQEAAAAAAAAAAAAAAAEEAgMFBwb/xABMEAABAwIDAgcMBggFAwUAAAABAAIDBBEFEiEGMRMVIjZBUbIUVFVhcXSDkZOUs9EyNYGCobEWIyZCUlOSwSQzQ3JzJWLwNETC4fH/xAAaAQEBAQEBAQEAAAAAAAAAAAAAAQQCAwUG/8QALxEAAgIBAgUEAQMFAAMAAAAAAAECEQMTMQQSIVFhMkFSkXEUIrEFMzRCgXLh8P/aAAwDAQACEQMRAD8Au19fWMr6hjKqZrWyOAAebDVV+Ma3vyb2hTEfrKp/5Xfmqy+7CEeVdD8Fly5NSX7nu/cs8Y1vfk3tCnGNb35N7Qqsi65I9jy1snyf2WeMa3vyb2hTjGt78m9oVWROSPYa2T5P7LPGNb35N7QpxjW9+Te0KrInJHsNbJ8n9lnjGt78m9oU4xre/JvaFVkTkj2Gtk+T+yzxjW9+Te0KcY1vfk3tCqyJyR7DWyfJ/ZZ4xre/JvaFOMa3vyb2hVZE5I9hrZPk/ss8Y1vfk3tCnGNb35N7Qqsickew1snyf2WeMa3vyb2hTjGt78m9oVWROSPYa2T5P7LPGNb35N7QpxjW9+Te0KrInJHsNbJ8n9lnjGt78m9oU4xre/JvaFVkTkj2Gtk+T+yzxjW9+Te0KcY1vfk3tCqyJyR7DWyfJ/ZZ4xre/JvaFOMa3vyb2hVZE5I9hrZPk/ss8Y1vfk3tCnGNb35N7Qqsickew1snyf2fZYNI+XCoXyPc9xzXc43J5RRY4F9TQfe7RRfCy/3Jfln7rhW3w8G+y/g+YxH6yqf+V35qss8TrKZmKVTXTsBEzgQXbtVV7upf58f9S+5CS5V1PxObHPUl0e7N6LR3dS/z4/6k7upe+I/6l1zLueelk+LN6LR3fSd8M9aju+k74Z605l3Glk+LLCKv3fSd8M9ad30nfDPWnMu40snxZYRaO76TvhnrTu6l74j/AKk5l3Glk+LN6LR3dS98R/1Ke7aXviP+oJzLuTSn2ZuRae66Y/68f9QU91U/8+P+oJzLuNOfY2otYqID/rR/1BTwsR3SM/qCtonLLsZooDmnc4H7VKWSmERFSBERAEREAREQBERAfYYF9TQfe7RRMC+poPvdoovgZv7kvyz99wn+Pj/8V/B5hj31/iHnMnaK56v499f4h5zJ2iqC1J9DHJdWSoW6F8LAC4XeHfh4lszUQA5DiQG9JF9dfwSzkq6dSK0ZqYchoeWX1N7EjXxox9I25LLk3tobAWPj67KWCqisvkpCLhji49ZPj8fkVd5aXuyCzb6DxK2CNERFS0EREsUFKhEFBSoRCULrJr3jc5w8hWKK2TlT9jcKupbunkH3is24jVt3VD/t1VZE5n3OXig90i+zGatn0nNeP+5qsR46f9SEeVpXIRdrLJe54y4PBL/U+khxSkmIAkyE9DxZWwQRcar5BbqesnpnXikIHUdQV6x4j5GLL/TFvjf2fUoqFFi8VRaOW0cn4FX1pjJSXQ+TkxTxupKgiIujzPsMC+poPvdoomBfU0H3u0UXwM39yX5Z++4T/Hx/hfweX49zgxDzmTtFc9X8e5wYh5zJ2iuetK2MzXUlFCISiUUIhKJRQipaJRSI3OjdIByWkAnqusVBRKKEQUbIYZKieOGFpfJI4Na0dJO5dpmyWISw1ToZaeeWlc1r4oZA43Oa4vuuMh0XHpKqSirIaqGwkheHtuL6g3Xbh2qFLLK+lwyKETTMne3hXEFwDxpfcDn3eJR37HSUfcrxbMYnJTcLwLg57I3QsFiZM5AG46bxvUHZXF+CZI2Bj88jowGytJBaLknWwAHTdbItp5Yy8mnHLigiJZIWuAitYgjcTZWHbZSPdIXYdBlkfIXNa4i7ZGBrh5TlBv1qXItRKDtm8WjillkpCxkDyyS7hdpFr6XuQMw1HWts+yuLRYi+iZT8K5uYte1wDXAOy3vfr0tv1Vyq2tbPhzmtpAKqV8gJzHLHG4MFh1mzLarCPbKpjkkcKYAScJfg5XMcC6ThNHDdY6Jci8sDmtwLETNRROhDHVxtBncBm1t9i1YhhlRhkkbJzG5srM8ckT8zXi5FwfKCrIx6YYnh1c6Frn0DGMALjy8pJuT47rHEsYZiELIhQshZE0NgDZHExi5c7ykk/gr1Oaib6nZPGaSOSSWltHHwYz5hZ3CGzbHp369S1M2axeR8zWUheYQ0uyvabgtzC2utwCdFZk2sq5ppHTxNmhe6MtgkcSxmVzXEAePLqrH6aStqGTMoWXaYyc0hdmyMewdHU/8ABS5FqBSZsvidonzwGKKaNz2P0dezC8CwOlx1rW7ZrF2OiDqS3CtLmuMjbAAAkk3sNCDrber52zqDEyPuOKzG5b5j/J4L8tfKs6La1oqg+qgDIxmdyLuuTE2MAi405F/KlyHLE+frKOegqpKWqZkmjNnNuDb1Lp4TiRcRTTOuf3HHp8S5+KVEVXidRUwCQRyyFzeFdd2vWVWa4tcHNNiDcL1hNxdmXiMEc0XFn2CLltx6DIM8Uma2tgLX9anj2m/lS+ofNbtWHc/OPg8/xPQ8C+poPvdootWzM7anZ+mmYCGuz2B3/TIRfEyu8kn5Z+14VOOCCfZfweZY9zgxDzmTtFc9dDH+cGIecydornrStjO11CIiEou0cbJYixrWmYuNs7SQRbcCNxWySKnhgaCxz88ObMG/veW+4KiyeWNjmMle1rt7QdCgnlERiErhGd7b6FdWSi9NTtZRSZomNkjcwaXuL77lZyRxCSdkdMwmFoc0akuvbf5N657qmdzS100haRlsXG1upQJpWycIJHB/8QOqWOUuMkDaWofwDW8tnIINtx6FormMirJGMGVo3Dq0C0ulkeXFz3HMbuud/lUOc55u5xcT0kqWKIREULRKhEQUdOTZ7Fo44JO43PFQAWCJwedW5hcAkgka6pTbPYpU1EUIo5YjNnDHSMLWktaXEA232BVxm1czJo8sIbAyIMLGkAvcITEHF1r6XJA8asUW1lJR0FLSswsgQm7y2UDOTG5hP0enNfpspbO0onJdgWJMopap1JKGwSGOVuQ5o7NDrkdAsRqkeBYi8S5qWSN0UQlyPaQ57S4NGUW11cFfftMwwPgZSODC1zGZpLkNMDYRfTU8m/2q7T7a09HLG+lwzIGRujDDILWMjXnc0a6EX36g71LkKj3PnhhGJkRkUFQRK/Iw8GeU7XQePQ+pbqLAMTxCWoip6UmSmIbIx72sIJNgLOIubi1hqutS7WUdDSwwU+GObwUrZc3Ci7iA8anLfc/8FS2c2j4h4f8AwrZ+GfG7lG2UNJOmhsddD0FW2KiURg+J/qv+n1P66/B/qjy7amy2S4DicNC+sko5WsjkLJGlhDo7Bpu7qFnBfQYftVh2SGkkpTSwszue5z84lJiLCHcm+psb626rKlV7RwNdVQQskqY5eFtI9wb/AJkbG2sGjQZNNBoehS2XlicZ+FYjG7K+hqGuIabGMj6RsPWdFk3B8Te6JrMPqS6ZpdGBGeWBqSF227X08LzwGG5GCB8bWGQWaS/Oxws0fRPr61rbtTTR0TKaHDjHlikj0kFrvjawn6Nzq2+p6fIlsnLHufPSxSwSvhmY6ORhyuY4WLT1ELFW8Xr+NMVqK4R8Hw782S97faqa6OaCIiEo9W2L5p0XpPiORRsXzTovSfEciyS9TN8PSjznHz+0OIecydornq/j/OHEPOZO0VQWpbGN7hFClCBFClBQREQBLqFKAXRFCAlLoiAIiIDOOKSYubExzy1pcQBuAFyfsCsuwqubCJDTPFy0BtuUczcwIG+1he6zwbEWYZWvqHsz3glja0tDgS5haLg6EXOq+lO2lEXxyCKdkjchvGxrQ0indHoAdOURbxepRtnSSPlYMNraifgWU0gfnDDmGUNd1EndvCypsJr6xj309LI9sbDISBvAIBt16kbl9GNsqfuqGX/F5RVxTzDT9YGxNab66nM0nVYwbW01OGyxyVscooRTCJtgyNwcw5mnN+8Gm+m89KlstI+bpcPrK2R8dLTSzPjF3hjb5R41nS4VX1sb5KelkkYyPhCQ3e24Fx16kbl1KLG8PjxnE6qrjmkpKt7ndz8E1wkBcXAOueSRoQRcgq5RbV01G6OZstaHijip+CbbJEWOjJyHNucGEnQalLZEkfPxYVWzxMkihz5yA1jTd5u4tGm/eFrfQVjCA6kmBLsovGdT1bt6+oh2tw6BrJWMqxOycOsGtDcgqHS78172da34rbDthh1L3KG1OJ1IjmmfKJ2A/TBAcOXvaDu03nVOZl5Y9z4tzXMeWPaWuabEEWIKhW8WreMcVqazMXcM8uzFgaT4yATb1lVF0c0EREIerbFc06L0nxHImxXNOi9J8RyLLLdm2PpR5xj5/aHEfOZO0VShYJH5SbAC+iuY/wA4cR85k7RXPutUTJJN3RaFPBbSoBOnUsRFFlvnAItoba6nx+RV0XXMux5acvkWXQRNYXCa56AOnQ/JV7qEUbs7jFrd2TdLqEUOibpdZMjLw4ggBvSVtFFIXhocwkm28/8An/4gNF0ut4o3kaOaCNDc9Nzp+C0EAGwIPjCAXS6hEBN0uoRATdLqFJBG8FBQul1CIKJul1CIKJul1CIKJul1CIKJul1CIKPWNiuaVF6T4jkTYnmlRek+I5FlluzXHZHm+0HOHEfOZO0Vzl0NoD+0OI+dSdornrQtjM11CIiooIiIKCIiCjJrnNvlJFxY2PQhkeRlL3W6rrFEFGQkeL2cRffqoUIgoIiIKCIiCgurIyOaSz3HKXwtIDtLZNfyXKRCo6cUVOW/SETJYBm5V7HOB/Zap6VsdHwgiLHtfZ2Ynr6Ogqil7oAiXRCUFOU9R9Si6ttr3CDJwbcwAaHa6gAjX1oR37FXKeoqFb4ymz5g1g3aAHot4/8At/NVL63QK/cIiIWj1nYnmlRek+I5E2J5pUXpPiORZpbs0x2R5ttBzixHzqTtFc5dDaDnFiPnUnaK560LY8HuSoRFSE7t6hfYCip66u2QpKiMOhnga2Ro0zAyuvqFTmiwqvw/F+5sNFHJhwbJFKJnOc9vCBhDrm3Te4tuXNlo+csQLkb1C+u2iqsNOy+CsiwkRulgkdE7h3Hgv1hvp+9e3T1rOtwrCJtoaPZ+koDA6XgXy1Rlc4gGMOcA3cNPxSxynxysUVFUYjVx0lJGZZpCQ1oO/S67TocLxjD8SdQYd3HLQME0ZErn8LHmDTmv+9qDcW6V29n4KHBtr6HCRQtkrWsJnqZHuu15jLrNaNLC9tb31RsJHwe5F13UFN+h3GPB/wCJ4wMOe5+hkva3lV1uCUMmJ0LZA+OlGFtrarIbudZpc61+k2AVsUfNgEkAC5KsUlBU1xmFNEX8BE6aTUDKwbyvotmq/C6na7DWswSKEcMGtyzvJvcEE3vcix8Ruq1O3D8TrsUfFQ9ysgoJZAwTOdywRyrny7lLFHzqL6QQ4Rg9Hhja/D+7JK+Ph5X8K5pijLiGhgGl9L63WxmE4fhTtoO7qU1nF0kTYAZCwHM4gE26CLf/AEljlPl1Otr20Xbx+jo24dhWJ0dOKbu6J5fEHFzWua61wTrY9S6FDU4dFsDI+bChO4VzWPJnc3M7I4h2g0te1ksUfJovp202D4ZxXR1tCamSuiZNPMZXNdEHk5QwDS4Fjre64eK0DsLxWqoHuzGnldHm67HeqmKKiLJkb5DZouepZGnmabFhv1K0zjmS9zBQs5YzGQCQb9SwQqafVBERChSoRAes7E80aL0nxHImxHNGi9J8RyLNLdmmOyPNtoOcWI+dSdornq/tBzixHzqTtFc9e62M7JRQioPqabGqCPEtmJnTEMw+NoqDkPIIkcerXQjcufSYhTRUuORvks6siDYeSeUeFa77NAd64yKUWzv1tTQYjs1hzO7RDVYfG+MwOjcTLd5cC1wFunpst9Vj9NFtpT4xTkzQRtia4AFpIEYY8a/auNT4TWVMQkYwBh3FxtdVJI3RSujdbMw2NiunBpW0ecc0JycYu2j6F0+FYPh+IjD8RNZPXsEMYETmcFHmDjmvvOgGnjXVo8XwSXaen2lqcT4CQs/X0pge5wkyZTYgWynf9q+HRc0elnfw+qw+r2bmwirrRRSNqxUxyvjc9rxlylvJBIKuSY1hUON02SWWooDhjaGd4ZlfYtIJAPSND9i+URKFneoX4dgO0OHVsWJNroYpg+QxxOaWNBH8Q36nQdSzp5sNwurxIR4iyqZU0MsbHsie3luIs03HUN+5fPIlEs+k4fB8Yo8NdiGIOo5KCIQTM4JzzLGHEgsI0vYka2WFVjkFdDtBJISySvlhdBGQTyWvJtfxNsvnkSi2dnFMQpqnZ/BqWKS81KyVsrcpGXM+416dFtw2poajZuowqrrW0cndLahkj43Pa4BpaW8kHXcuCso43SyNjYLucbAK0RuurPpRVYNifFlbW17qaWhiZFPBwTnGYMPJLCNNRYa2suHite7FMVqq97cpqJXSZeq53LCroZ6ItEzQM24g3VdHFxdM5jOM1cXaM2SOjN2myzFVM12YOANrfRG5aUVTaDhF7oyfI55u517KFCKFSS6IlFCIUlFCID1rYjmjRek+I5E2I5o0PpPiORZ5bs0LY812g5xYj51J2iueuhtBzixHzqTtFc9e62PD3Ovs/DFNJOJY2Ps0WzNBstAoRV4vNTscIgHOOjdwB6la2b/zaj/a3+6nD+cU/lf+a1qKcI33PiZMs4Z8zi9kh+jhMhHdIDejk6lU3YRI3EW0ZkHKbmD7aWVyoc79J49TvaPwWO0RtVQEH9w/mrKEKbS2ZMObiHOMZSvmje2x1qymlkpWxU83AZSNR1DoXBo8Jmrw6d8gY0k8oi5celdLaHSgj/5Bu8hSsJh2daI+TdjRp47XXc1GUnfsjNw08mPFHkfWTrbYoVWByQQGaGUTNaLkAWNlrw3C+72ueZcjWusQBcldHZ1xfSSxu1aHC32hTgADY6lo3CSy5jjhJxddGaMnFZscMkG7cWuv5OfV4M+kpRK+W7i4Ny23X8asu2cIAtUi9+US3QBct8sj6mz3ucM/Sb9K7W0hIpogCf8AM/suIrG05VsemSfExljhz9ZX7FaXZ2Zr2iOdrmn6RItlWFXgT6andMyYSBouRltp4lfr3E7PNNzcsZc+pRREu2ddc3tG8fmvR44XVe1nhHiuJUVNy/2rbc5VBhUtexz2yMYwGxJ1PqW+owJ8VO6aGdsoaLkZbLRQUlbVRvZTvLIieWSbAruUlM2kw2SJswlsHXI3A23LjHjjKPVHtxXE5MWTpNb7V/LKuB0DBB3RIGP4T6ILdW2JVWuwySnq2StmAM01m2FspJW3ZsnNPr0N/uqIJ473n/1H/wAlXy6cehzHU/VZHzbL/wCRuxqGpidD3RU8M4g25NgNyzp8AkkhbLNO2LML2tcjyq1jLQ+voWu3F+vrCw2ke4CCME5SST+CsoRTlJ+xziz5ZQx44Om7612KFfhUtA0PLhJGTbMBay30mBmqo2ziazni4bbQeVXr90bNXk1Ijv6jp+ShhI2aJBseDP5osUOa66VYlxeZ40r/AHc1WVJ9n5I6d0sc7ZC0Xy5bX/FchfRYGScKkBOgc78l86vHLGKSa9zbweXLKc8eR3TCIi8T6AREQHrWxHNGh9J8RyJsRzRofSfEcizy3ZoWx5ttAP2ixHzqTtFc6y6W0HOHEfOpO0VzloWxne52NnXNZLPmcBdo3lTQOaNoJ3FwAJfrfxrjWReyyUkq2ME+EUpzlfqVHYqHt/SVjswy5m6303KNoS11TAWuDhlO4+NchEeS01W5Y8IozhK/SqPoMfex9BGGva79YDob9BUUU8GIYX3FLIGSBuXXptuIXAslldb93NR5rgIrEsfN1TtM+jYafBaF7eGEkjtQBvJ6NFq2fe1tPNneAS++p8S4NkVWammlsR8ApY5RcrcurZs/9z9/+67W0T2Pposr2u5d9D4lwbIvNTqLXc0ZOHU8kJ36T6Cuew7PtaHtJyM0v5EoXs/R97M7c2R+l/Kvn0svTW/dde1Hh+gXJyc3vZ9Bhb4qnCXUgkEcliD169K30EUFNTvou6WPkNybHddfMIkc1V0Ocn9P5nKp0m7/AOnbwgw0dfUUzpQdwa46ZrLGroY6XEYZxMHcLODl6tblcbei51P21R6fpHqOaluqfk7WPyhs9M9jg4sudD4wrNRHTY3TRuZOGPbrbpHWCF84iurbdrozlcDUIqMqcfc7uKVUFNhzaGB4c6wabHcB1rJr2/o2W5xm4M6X13rgJZNZ23QXAxUFG9nd9z6DA3sbhsjS9oOY6E+JfP2RFxKfNFLsacWBY8k536iLJZSi4NJFkspsihD1nYjmjRek+I5E2I5o0XpPiORZ5bs0x2PN9oOcWI+dSdornro7Qc4cR85k7RXOWhbGZ7hERUlnXpcDbUUzJnVBbnF7Bu5Y1WAyxRmSCQSgC5BFir2R8mzoZG0ucYxYDp1U4PHNTUchqbtbe4DugdK26cHSr2Pz/wCqzxUp8+zqj5xrS82aCSdwAWySlqIm55IJGt6y0rtYNC0QzVgju5zjkHUOpWaCWrqTKytgDGH6N22v4l5xwJpX7mvL/UHGT5Uqjv16/wDDi4bhpri4ue6NrRoQ3etFVSvp6h8Ya8tDsrSRvXawWZ2aalsAyEnKeneVWqa2WfFoqd4aGRVAykDXejhBQTJHic74iS9krOaaKqGQGnku++UZdSr2FytphNHLRSSvJ/dZcjxFdPFMQdQCIsja9zydT0DRasFlM7qqYi2eTNbqXSxqM6T6nlPismXh3Ocen58nz79ZXWblu48nq8S2GjqWszmnkDevKV1MGpmyVk87wDwbrNv1m6u0tTWy1z2zQZINbEtsuI4VJW/c98vHODcYJdF1t/wfNMhlkF443OA6Q0lQGPc/I1pLv4QNV9DQFsOL1dO3QO5QH5/msKWm4PaCc20ALh9v/hU0dupXx9OVrZWjhGOQPyFjg7+G2qzfSVMbM74JGt6y0roDFW02JVUuQSh5s37NAunhlTU1ccpqow1t+TybXB/NI4oydWM3F5cUVNxVdPf+DjYLFHLXhsjGvGUmzhdRjLWsxKRrWhoAFgB4lYwpoZjUjGiwbnA9a0Y19ZyeQfkjVYv+iM2+N8cpQREXgfTsIrPchDRd4D8rXZbdDjpr9qkUTru5Ys0uBP8Att81aJzIqorYoQ7QTNJc4tYAL5iBf+6ryxmKTISCbC9ujTcpQswREQtnrOxPNKi9J8RyJsTzSovSfEcizS3ZpjsjzfH+cOI+cydornro4+P2hxHzmTtFc+y0rYyvchLKUsqQ+kindTYEyZgBc2MWB3b1jI44thBcwlr+lo6SOhcc4hUGk7lJbwYFt2qikrqijDhC4AO3gi61ay2e1HxlwE0nNVzXa/B2MFk4TDXRMOV7CR5L7iqb5cba5wOfk7yGi3rsqLK2ojqXTxuyPdqQBofsViTGaySNzDkAcLEhq51IuKVvoej4XJHK5KKaff2LOz5Lp5yTckA/itEsErMbEjo3BhqBZxGh1VOmqZaSThInWdax0uCt9RidTUPjc/KOCdmaAOlc88XBJ+x6PBlWeU41TVF7aLdT/e/sstnv8mf/AHD8ly6uunrcvDFpyXtYWU0tfPRtc2ItAdvuLrrUWrzHD4XJ+k0ff/2dTA5Bw1VEd+fMFrqHY0yocxhe5tzlLWC1vUuUyaSKbhY3lr73uFd48rctrs8uVFkTjTdEnwuSOVzik77mqjqJG4syWZ13F+VxPqXfqGtp2VFVflcHb1Xt+a+VJJdmO8m6tz4nVVMJikc3Kd9gmPKoppl4ng5ZZxlH8Mu4BTxvEkzmhz2kBt+hXcNqKqodO6oYWBpAYMtuu64FLWTUby6F1r7wRcFWDjNaZA/OBb90N0VhljFI8+I4PLknJqmntfsWaCN8WPSB7S2+Yi/SLqrjX1nJ5B+SwOJVJrO6rtEmXLu0stFRPJVTGWW2Y77Cy4lNcnKu5pxYMizLJLtRqRTZLLxN5uFVJwLoyb6ANPSLEFQaqcuzGTXXoHTvWqyWVHQ2R1DmyNc67gx2YAG2v/gCwe4ve57jcuNyosllAQimyWQHq+xPNKi9J8RyJsVzSovSfEciyy3ZrjsjzjH+cOIecydoqguhj/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NERBYREQWEREFhERBYREQWEREFhERBZ6rsXzTovSfEcinYvmnRek+I5Fjl6mb4elHnWPc4MQ85k7RXPXQx7nBiHnMnaK561rYwSfUIpsllTmyEREFhFNkQWQilXG0rHgOkeWtDY/oM/iQq6lJF0IaSNgla85nmJ5bcaCxtf8EOGsNT3O2cGW5B00BClnXKznosnNAeQL2BsL71iqcBERBYRZZHfwndfd0KWxSPNmsc42voOhBZgi3tpXvp+Ea1znZy0tA8S02IVoWQiIoLCIiCwiIgsIilBZ6psXzUovSdtyJsXzUovSdtyLHL1M+jD0o87x7nBiHnMnaK566GPc4MQ85k7RVBbFsfNk+rISxV408LQ12W/IcXDN9FwG5ZNjgbMxzGhpbJGfpX3i5XVHNnPRT0ooWyEUogshZ8LJa2d1rDp6tyxRBZs7onyFnCvym9xfQ33o6oneAHSvNhbUrWiFthzi5xJJJJuSVClEJZCKUQWdGnqKZ0MXDOs8tMLvE3fm/FS2pieyRgMQLXNycISAWgWG71/auaitkL/AAxljceHjjk4cvJDrC1t4VWrkbNVSSMFmudcLUiAhFKKFshFKILIRSiCyEUogs9T2M5qUXpO25E2M5qUX3+25Fil6mfSh6UeeY99f4h5zJ2iueuhjv1/iHnMnaK562rY+ZJ9WEWWU9R9SZXdR9S6o5tGKLLK7qPqTK7+E+pKFoxRZZXdR9ShQWQilELZCKUQWQilEFkIpRBZCKUQWQpsbXtoEW6CZsYc17MwcQfUhLNCWV6GopiSHxMaL3BLb9J+Y9SwZPTtkJdCHaW3AdQ3etS32JZUsiuTTQBpaxkbiW2ByblgyojADXQNcB4hfo+R9aWLK9ja6ixG/RXO64cuUQNA0uMosbA6/ju3aLRNJwjgQ21hayCzUilFS2epbGc1KP7/AG3ImxnNSj+/23IsMvUz6uP0I88x36/xDzmTtFUF0Md+v8Q85k7RXPW6OyPkyfVn0NFC2oc2Nzi0ZC7TebC9h4zuVxmGCQgmpjiDr6SEAjdv9Z9S+fGIuDQODBsLb04yd/KHrXra7mVQfY+hfhbWskcKyIljS4D+K3QNelYtw1r83+LjBaTYH97lEaa+K/kK4HGTv5Y9anjJ38sD7UvyXlfY6s8IhyWlD8zQdBu8S+ek/wA1/wDuKucZO/lD1qk45nF3WbqSdnUE03ZCIi5PawiIgslZmCUAkxPAGp5O5YsOV7XdRurIqmWkzNcXPLtb7gUFmmOnkkkjaWloe4AOI0WIjdlJsb6WFt6sMrGtka7IbNex2/8AhFlBq2mQPyEG7SRfTTqQWaOAlDg3g3XOoFt6hzHMdlc0tPUQrcEzHjI+wAa64JHKuQVXqSHVDyH5x1oLNSIiCwiIgsIiILCIiCwiIgs9T2N5q0f3+25E2N5q0f3+25Fgn6mfXx+hfg88x36/xDzmTtFUFfx36/xDzmTtFUFvjsfGk/3MIiKnNhERBYREQWEREFhERBYREQWEREFhERBYREQWEREFhERBYREQWEREFnqWxvNWj+/23ImxvNWj+/23Ivnz9TPtYvRH8HnmO/X+IecydoqgvYZMIwyWR0kmHUj3uN3OdA0knrJsseJMJ8F0fu7PktiydNj5csPV9TyBF6/xJhPguj93Z8k4kwnwXR+7s+Sup4Jo+TyBF6/xJhPguj93Z8k4kwnwXR+7s+SangaPk8gRev8AEmE+C6P3dnyTiTCfBdH7uz5JqeBo+TyBF6/xJhPguj93Z8k4kwnwXR+7s+SangaPk8gRev8AEmE+C6P3dnyTiTCfBdH7uz5JqeBo+TyBF6/xJhPguj93Z8k4kwnwXR+7s+SangaPk8gRev8AEmE+C6P3dnyTiTCfBdH7uz5JqeBo+TyBF6/xJhPguj93Z8k4kwnwXR+7s+SangaPk8gRev8AEmE+C6P3dnyTiTCfBdH7uz5JqeBo+TyBF6/xJhPguj93Z8k4kwnwXR+7s+SangaPk8gRev8AEmE+C6P3dnyTiTCfBdH7uz5JqeBo+TyBF6/xJhPguj93Z8k4kwnwXR+7s+SangaPk8gRev8AEmE+C6P3dnyTiTCfBdH7uz5JqeBo+SlsbzVo/v8Abci7EMENNE2KCJkUbdzGNDQOncEWGTuTPrY1UEvB/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data:image/jpeg;base64,/9j/4AAQSkZJRgABAQAAAQABAAD/2wBDAAoHBwgHBgoICAgLCgoLDhgQDg0NDh0VFhEYIx8lJCIfIiEmKzcvJik0KSEiMEExNDk7Pj4+JS5ESUM8SDc9Pjv/2wBDAQoLCw4NDhwQEBw7KCIoOzs7Ozs7Ozs7Ozs7Ozs7Ozs7Ozs7Ozs7Ozs7Ozs7Ozs7Ozs7Ozs7Ozs7Ozs7Ozs7Ozv/wAARCAFaAOMDASIAAhEBAxEB/8QAGwABAAIDAQEAAAAAAAAAAAAAAAEEAgMFBwb/xABMEAABAwIDAgcMBggFAwUAAAABAAIDBBEFEiEGMRMVIjZBUbIUVFVhcXSDkZOUs9EyNYGCobEWIyZCUlOSwSQzQ3JzJWLwNETC4fH/xAAaAQEBAQEBAQEAAAAAAAAAAAAAAQQCAwUG/8QALxEAAgIBAgUEAQMFAAMAAAAAAAECEQMTMQQSIVFhMkFSkXEUIrEFMzRCgXLh8P/aAAwDAQACEQMRAD8Au19fWMr6hjKqZrWyOAAebDVV+Ma3vyb2hTEfrKp/5Xfmqy+7CEeVdD8Fly5NSX7nu/cs8Y1vfk3tCnGNb35N7Qqsi65I9jy1snyf2WeMa3vyb2hTjGt78m9oVWROSPYa2T5P7LPGNb35N7QpxjW9+Te0KrInJHsNbJ8n9lnjGt78m9oU4xre/JvaFVkTkj2Gtk+T+yzxjW9+Te0KcY1vfk3tCqyJyR7DWyfJ/ZZ4xre/JvaFOMa3vyb2hVZE5I9hrZPk/ss8Y1vfk3tCnGNb35N7Qqsickew1snyf2WeMa3vyb2hTjGt78m9oVWROSPYa2T5P7LPGNb35N7QpxjW9+Te0KrInJHsNbJ8n9lnjGt78m9oU4xre/JvaFVkTkj2Gtk+T+yzxjW9+Te0KcY1vfk3tCqyJyR7DWyfJ/ZZ4xre/JvaFOMa3vyb2hVZE5I9hrZPk/ss8Y1vfk3tCnGNb35N7Qqsickew1snyf2fZYNI+XCoXyPc9xzXc43J5RRY4F9TQfe7RRfCy/3Jfln7rhW3w8G+y/g+YxH6yqf+V35qss8TrKZmKVTXTsBEzgQXbtVV7upf58f9S+5CS5V1PxObHPUl0e7N6LR3dS/z4/6k7upe+I/6l1zLueelk+LN6LR3fSd8M9aju+k74Z605l3Glk+LLCKv3fSd8M9ad30nfDPWnMu40snxZYRaO76TvhnrTu6l74j/AKk5l3Glk+LN6LR3dS98R/1Ke7aXviP+oJzLuTSn2ZuRae66Y/68f9QU91U/8+P+oJzLuNOfY2otYqID/rR/1BTwsR3SM/qCtonLLsZooDmnc4H7VKWSmERFSBERAEREAREQBERAfYYF9TQfe7RRMC+poPvdoovgZv7kvyz99wn+Pj/8V/B5hj31/iHnMnaK56v499f4h5zJ2iqC1J9DHJdWSoW6F8LAC4XeHfh4lszUQA5DiQG9JF9dfwSzkq6dSK0ZqYchoeWX1N7EjXxox9I25LLk3tobAWPj67KWCqisvkpCLhji49ZPj8fkVd5aXuyCzb6DxK2CNERFS0EREsUFKhEFBSoRCULrJr3jc5w8hWKK2TlT9jcKupbunkH3is24jVt3VD/t1VZE5n3OXig90i+zGatn0nNeP+5qsR46f9SEeVpXIRdrLJe54y4PBL/U+khxSkmIAkyE9DxZWwQRcar5BbqesnpnXikIHUdQV6x4j5GLL/TFvjf2fUoqFFi8VRaOW0cn4FX1pjJSXQ+TkxTxupKgiIujzPsMC+poPvdoomBfU0H3u0UXwM39yX5Z++4T/Hx/hfweX49zgxDzmTtFc9X8e5wYh5zJ2iuetK2MzXUlFCISiUUIhKJRQipaJRSI3OjdIByWkAnqusVBRKKEQUbIYZKieOGFpfJI4Na0dJO5dpmyWISw1ToZaeeWlc1r4oZA43Oa4vuuMh0XHpKqSirIaqGwkheHtuL6g3Xbh2qFLLK+lwyKETTMne3hXEFwDxpfcDn3eJR37HSUfcrxbMYnJTcLwLg57I3QsFiZM5AG46bxvUHZXF+CZI2Bj88jowGytJBaLknWwAHTdbItp5Yy8mnHLigiJZIWuAitYgjcTZWHbZSPdIXYdBlkfIXNa4i7ZGBrh5TlBv1qXItRKDtm8WjillkpCxkDyyS7hdpFr6XuQMw1HWts+yuLRYi+iZT8K5uYte1wDXAOy3vfr0tv1Vyq2tbPhzmtpAKqV8gJzHLHG4MFh1mzLarCPbKpjkkcKYAScJfg5XMcC6ThNHDdY6Jci8sDmtwLETNRROhDHVxtBncBm1t9i1YhhlRhkkbJzG5srM8ckT8zXi5FwfKCrIx6YYnh1c6Frn0DGMALjy8pJuT47rHEsYZiELIhQshZE0NgDZHExi5c7ykk/gr1Oaib6nZPGaSOSSWltHHwYz5hZ3CGzbHp369S1M2axeR8zWUheYQ0uyvabgtzC2utwCdFZk2sq5ppHTxNmhe6MtgkcSxmVzXEAePLqrH6aStqGTMoWXaYyc0hdmyMewdHU/8ABS5FqBSZsvidonzwGKKaNz2P0dezC8CwOlx1rW7ZrF2OiDqS3CtLmuMjbAAAkk3sNCDrber52zqDEyPuOKzG5b5j/J4L8tfKs6La1oqg+qgDIxmdyLuuTE2MAi405F/KlyHLE+frKOegqpKWqZkmjNnNuDb1Lp4TiRcRTTOuf3HHp8S5+KVEVXidRUwCQRyyFzeFdd2vWVWa4tcHNNiDcL1hNxdmXiMEc0XFn2CLltx6DIM8Uma2tgLX9anj2m/lS+ofNbtWHc/OPg8/xPQ8C+poPvdootWzM7anZ+mmYCGuz2B3/TIRfEyu8kn5Z+14VOOCCfZfweZY9zgxDzmTtFc9dDH+cGIecydornrStjO11CIiEou0cbJYixrWmYuNs7SQRbcCNxWySKnhgaCxz88ObMG/veW+4KiyeWNjmMle1rt7QdCgnlERiErhGd7b6FdWSi9NTtZRSZomNkjcwaXuL77lZyRxCSdkdMwmFoc0akuvbf5N657qmdzS100haRlsXG1upQJpWycIJHB/8QOqWOUuMkDaWofwDW8tnIINtx6FormMirJGMGVo3Dq0C0ulkeXFz3HMbuud/lUOc55u5xcT0kqWKIREULRKhEQUdOTZ7Fo44JO43PFQAWCJwedW5hcAkgka6pTbPYpU1EUIo5YjNnDHSMLWktaXEA232BVxm1czJo8sIbAyIMLGkAvcITEHF1r6XJA8asUW1lJR0FLSswsgQm7y2UDOTG5hP0enNfpspbO0onJdgWJMopap1JKGwSGOVuQ5o7NDrkdAsRqkeBYi8S5qWSN0UQlyPaQ57S4NGUW11cFfftMwwPgZSODC1zGZpLkNMDYRfTU8m/2q7T7a09HLG+lwzIGRujDDILWMjXnc0a6EX36g71LkKj3PnhhGJkRkUFQRK/Iw8GeU7XQePQ+pbqLAMTxCWoip6UmSmIbIx72sIJNgLOIubi1hqutS7WUdDSwwU+GObwUrZc3Ci7iA8anLfc/8FS2c2j4h4f8AwrZ+GfG7lG2UNJOmhsddD0FW2KiURg+J/qv+n1P66/B/qjy7amy2S4DicNC+sko5WsjkLJGlhDo7Bpu7qFnBfQYftVh2SGkkpTSwszue5z84lJiLCHcm+psb626rKlV7RwNdVQQskqY5eFtI9wb/AJkbG2sGjQZNNBoehS2XlicZ+FYjG7K+hqGuIabGMj6RsPWdFk3B8Te6JrMPqS6ZpdGBGeWBqSF227X08LzwGG5GCB8bWGQWaS/Oxws0fRPr61rbtTTR0TKaHDjHlikj0kFrvjawn6Nzq2+p6fIlsnLHufPSxSwSvhmY6ORhyuY4WLT1ELFW8Xr+NMVqK4R8Hw782S97faqa6OaCIiEo9W2L5p0XpPiORRsXzTovSfEciyS9TN8PSjznHz+0OIecydornq/j/OHEPOZO0VQWpbGN7hFClCBFClBQREQBLqFKAXRFCAlLoiAIiIDOOKSYubExzy1pcQBuAFyfsCsuwqubCJDTPFy0BtuUczcwIG+1he6zwbEWYZWvqHsz3glja0tDgS5haLg6EXOq+lO2lEXxyCKdkjchvGxrQ0indHoAdOURbxepRtnSSPlYMNraifgWU0gfnDDmGUNd1EndvCypsJr6xj309LI9sbDISBvAIBt16kbl9GNsqfuqGX/F5RVxTzDT9YGxNab66nM0nVYwbW01OGyxyVscooRTCJtgyNwcw5mnN+8Gm+m89KlstI+bpcPrK2R8dLTSzPjF3hjb5R41nS4VX1sb5KelkkYyPhCQ3e24Fx16kbl1KLG8PjxnE6qrjmkpKt7ndz8E1wkBcXAOueSRoQRcgq5RbV01G6OZstaHijip+CbbJEWOjJyHNucGEnQalLZEkfPxYVWzxMkihz5yA1jTd5u4tGm/eFrfQVjCA6kmBLsovGdT1bt6+oh2tw6BrJWMqxOycOsGtDcgqHS78172da34rbDthh1L3KG1OJ1IjmmfKJ2A/TBAcOXvaDu03nVOZl5Y9z4tzXMeWPaWuabEEWIKhW8WreMcVqazMXcM8uzFgaT4yATb1lVF0c0EREIerbFc06L0nxHImxXNOi9J8RyLLLdm2PpR5xj5/aHEfOZO0VShYJH5SbAC+iuY/wA4cR85k7RXPutUTJJN3RaFPBbSoBOnUsRFFlvnAItoba6nx+RV0XXMux5acvkWXQRNYXCa56AOnQ/JV7qEUbs7jFrd2TdLqEUOibpdZMjLw4ggBvSVtFFIXhocwkm28/8An/4gNF0ut4o3kaOaCNDc9Nzp+C0EAGwIPjCAXS6hEBN0uoRATdLqFJBG8FBQul1CIKJul1CIKJul1CIKJul1CIKJul1CIKPWNiuaVF6T4jkTYnmlRek+I5FlluzXHZHm+0HOHEfOZO0Vzl0NoD+0OI+dSdornrQtjM11CIiooIiIKCIiCjJrnNvlJFxY2PQhkeRlL3W6rrFEFGQkeL2cRffqoUIgoIiIKCIiCgurIyOaSz3HKXwtIDtLZNfyXKRCo6cUVOW/SETJYBm5V7HOB/Zap6VsdHwgiLHtfZ2Ynr6Ogqil7oAiXRCUFOU9R9Si6ttr3CDJwbcwAaHa6gAjX1oR37FXKeoqFb4ymz5g1g3aAHot4/8At/NVL63QK/cIiIWj1nYnmlRek+I5E2J5pUXpPiORZpbs0x2R5ttBzixHzqTtFc5dDaDnFiPnUnaK560LY8HuSoRFSE7t6hfYCip66u2QpKiMOhnga2Ro0zAyuvqFTmiwqvw/F+5sNFHJhwbJFKJnOc9vCBhDrm3Te4tuXNlo+csQLkb1C+u2iqsNOy+CsiwkRulgkdE7h3Hgv1hvp+9e3T1rOtwrCJtoaPZ+koDA6XgXy1Rlc4gGMOcA3cNPxSxynxysUVFUYjVx0lJGZZpCQ1oO/S67TocLxjD8SdQYd3HLQME0ZErn8LHmDTmv+9qDcW6V29n4KHBtr6HCRQtkrWsJnqZHuu15jLrNaNLC9tb31RsJHwe5F13UFN+h3GPB/wCJ4wMOe5+hkva3lV1uCUMmJ0LZA+OlGFtrarIbudZpc61+k2AVsUfNgEkAC5KsUlBU1xmFNEX8BE6aTUDKwbyvotmq/C6na7DWswSKEcMGtyzvJvcEE3vcix8Ruq1O3D8TrsUfFQ9ysgoJZAwTOdywRyrny7lLFHzqL6QQ4Rg9Hhja/D+7JK+Ph5X8K5pijLiGhgGl9L63WxmE4fhTtoO7qU1nF0kTYAZCwHM4gE26CLf/AEljlPl1Otr20Xbx+jo24dhWJ0dOKbu6J5fEHFzWua61wTrY9S6FDU4dFsDI+bChO4VzWPJnc3M7I4h2g0te1ksUfJovp202D4ZxXR1tCamSuiZNPMZXNdEHk5QwDS4Fjre64eK0DsLxWqoHuzGnldHm67HeqmKKiLJkb5DZouepZGnmabFhv1K0zjmS9zBQs5YzGQCQb9SwQqafVBERChSoRAes7E80aL0nxHImxHNGi9J8RyLNLdmmOyPNtoOcWI+dSdornq/tBzixHzqTtFc9e62M7JRQioPqabGqCPEtmJnTEMw+NoqDkPIIkcerXQjcufSYhTRUuORvks6siDYeSeUeFa77NAd64yKUWzv1tTQYjs1hzO7RDVYfG+MwOjcTLd5cC1wFunpst9Vj9NFtpT4xTkzQRtia4AFpIEYY8a/auNT4TWVMQkYwBh3FxtdVJI3RSujdbMw2NiunBpW0ecc0JycYu2j6F0+FYPh+IjD8RNZPXsEMYETmcFHmDjmvvOgGnjXVo8XwSXaen2lqcT4CQs/X0pge5wkyZTYgWynf9q+HRc0elnfw+qw+r2bmwirrRRSNqxUxyvjc9rxlylvJBIKuSY1hUON02SWWooDhjaGd4ZlfYtIJAPSND9i+URKFneoX4dgO0OHVsWJNroYpg+QxxOaWNBH8Q36nQdSzp5sNwurxIR4iyqZU0MsbHsie3luIs03HUN+5fPIlEs+k4fB8Yo8NdiGIOo5KCIQTM4JzzLGHEgsI0vYka2WFVjkFdDtBJISySvlhdBGQTyWvJtfxNsvnkSi2dnFMQpqnZ/BqWKS81KyVsrcpGXM+416dFtw2poajZuowqrrW0cndLahkj43Pa4BpaW8kHXcuCso43SyNjYLucbAK0RuurPpRVYNifFlbW17qaWhiZFPBwTnGYMPJLCNNRYa2suHite7FMVqq97cpqJXSZeq53LCroZ6ItEzQM24g3VdHFxdM5jOM1cXaM2SOjN2myzFVM12YOANrfRG5aUVTaDhF7oyfI55u517KFCKFSS6IlFCIUlFCID1rYjmjRek+I5E2I5o0PpPiORZ5bs0LY812g5xYj51J2iueuhtBzixHzqTtFc9e62PD3Ovs/DFNJOJY2Ps0WzNBstAoRV4vNTscIgHOOjdwB6la2b/zaj/a3+6nD+cU/lf+a1qKcI33PiZMs4Z8zi9kh+jhMhHdIDejk6lU3YRI3EW0ZkHKbmD7aWVyoc79J49TvaPwWO0RtVQEH9w/mrKEKbS2ZMObiHOMZSvmje2x1qymlkpWxU83AZSNR1DoXBo8Jmrw6d8gY0k8oi5celdLaHSgj/5Bu8hSsJh2daI+TdjRp47XXc1GUnfsjNw08mPFHkfWTrbYoVWByQQGaGUTNaLkAWNlrw3C+72ueZcjWusQBcldHZ1xfSSxu1aHC32hTgADY6lo3CSy5jjhJxddGaMnFZscMkG7cWuv5OfV4M+kpRK+W7i4Ny23X8asu2cIAtUi9+US3QBct8sj6mz3ucM/Sb9K7W0hIpogCf8AM/suIrG05VsemSfExljhz9ZX7FaXZ2Zr2iOdrmn6RItlWFXgT6andMyYSBouRltp4lfr3E7PNNzcsZc+pRREu2ddc3tG8fmvR44XVe1nhHiuJUVNy/2rbc5VBhUtexz2yMYwGxJ1PqW+owJ8VO6aGdsoaLkZbLRQUlbVRvZTvLIieWSbAruUlM2kw2SJswlsHXI3A23LjHjjKPVHtxXE5MWTpNb7V/LKuB0DBB3RIGP4T6ILdW2JVWuwySnq2StmAM01m2FspJW3ZsnNPr0N/uqIJ473n/1H/wAlXy6cehzHU/VZHzbL/wCRuxqGpidD3RU8M4g25NgNyzp8AkkhbLNO2LML2tcjyq1jLQ+voWu3F+vrCw2ke4CCME5SST+CsoRTlJ+xziz5ZQx44Om7612KFfhUtA0PLhJGTbMBay30mBmqo2ziazni4bbQeVXr90bNXk1Ijv6jp+ShhI2aJBseDP5osUOa66VYlxeZ40r/AHc1WVJ9n5I6d0sc7ZC0Xy5bX/FchfRYGScKkBOgc78l86vHLGKSa9zbweXLKc8eR3TCIi8T6AREQHrWxHNGh9J8RyJsRzRofSfEcizy3ZoWx5ttAP2ixHzqTtFc6y6W0HOHEfOpO0VzloWxne52NnXNZLPmcBdo3lTQOaNoJ3FwAJfrfxrjWReyyUkq2ME+EUpzlfqVHYqHt/SVjswy5m6303KNoS11TAWuDhlO4+NchEeS01W5Y8IozhK/SqPoMfex9BGGva79YDob9BUUU8GIYX3FLIGSBuXXptuIXAslldb93NR5rgIrEsfN1TtM+jYafBaF7eGEkjtQBvJ6NFq2fe1tPNneAS++p8S4NkVWammlsR8ApY5RcrcurZs/9z9/+67W0T2Pposr2u5d9D4lwbIvNTqLXc0ZOHU8kJ36T6Cuew7PtaHtJyM0v5EoXs/R97M7c2R+l/Kvn0svTW/dde1Hh+gXJyc3vZ9Bhb4qnCXUgkEcliD169K30EUFNTvou6WPkNybHddfMIkc1V0Ocn9P5nKp0m7/AOnbwgw0dfUUzpQdwa46ZrLGroY6XEYZxMHcLODl6tblcbei51P21R6fpHqOaluqfk7WPyhs9M9jg4sudD4wrNRHTY3TRuZOGPbrbpHWCF84iurbdrozlcDUIqMqcfc7uKVUFNhzaGB4c6wabHcB1rJr2/o2W5xm4M6X13rgJZNZ23QXAxUFG9nd9z6DA3sbhsjS9oOY6E+JfP2RFxKfNFLsacWBY8k536iLJZSi4NJFkspsihD1nYjmjRek+I5E2I5o0XpPiORZ5bs0x2PN9oOcWI+dSdornro7Qc4cR85k7RXOWhbGZ7hERUlnXpcDbUUzJnVBbnF7Bu5Y1WAyxRmSCQSgC5BFir2R8mzoZG0ucYxYDp1U4PHNTUchqbtbe4DugdK26cHSr2Pz/wCqzxUp8+zqj5xrS82aCSdwAWySlqIm55IJGt6y0rtYNC0QzVgju5zjkHUOpWaCWrqTKytgDGH6N22v4l5xwJpX7mvL/UHGT5Uqjv16/wDDi4bhpri4ue6NrRoQ3etFVSvp6h8Ya8tDsrSRvXawWZ2aalsAyEnKeneVWqa2WfFoqd4aGRVAykDXejhBQTJHic74iS9krOaaKqGQGnku++UZdSr2FytphNHLRSSvJ/dZcjxFdPFMQdQCIsja9zydT0DRasFlM7qqYi2eTNbqXSxqM6T6nlPismXh3Ocen58nz79ZXWblu48nq8S2GjqWszmnkDevKV1MGpmyVk87wDwbrNv1m6u0tTWy1z2zQZINbEtsuI4VJW/c98vHODcYJdF1t/wfNMhlkF443OA6Q0lQGPc/I1pLv4QNV9DQFsOL1dO3QO5QH5/msKWm4PaCc20ALh9v/hU0dupXx9OVrZWjhGOQPyFjg7+G2qzfSVMbM74JGt6y0roDFW02JVUuQSh5s37NAunhlTU1ccpqow1t+TybXB/NI4oydWM3F5cUVNxVdPf+DjYLFHLXhsjGvGUmzhdRjLWsxKRrWhoAFgB4lYwpoZjUjGiwbnA9a0Y19ZyeQfkjVYv+iM2+N8cpQREXgfTsIrPchDRd4D8rXZbdDjpr9qkUTru5Ys0uBP8Att81aJzIqorYoQ7QTNJc4tYAL5iBf+6ryxmKTISCbC9ujTcpQswREQtnrOxPNKi9J8RyJsTzSovSfEcizS3ZpjsjzfH+cOI+cydornro4+P2hxHzmTtFc+y0rYyvchLKUsqQ+kindTYEyZgBc2MWB3b1jI44thBcwlr+lo6SOhcc4hUGk7lJbwYFt2qikrqijDhC4AO3gi61ay2e1HxlwE0nNVzXa/B2MFk4TDXRMOV7CR5L7iqb5cba5wOfk7yGi3rsqLK2ojqXTxuyPdqQBofsViTGaySNzDkAcLEhq51IuKVvoej4XJHK5KKaff2LOz5Lp5yTckA/itEsErMbEjo3BhqBZxGh1VOmqZaSThInWdax0uCt9RidTUPjc/KOCdmaAOlc88XBJ+x6PBlWeU41TVF7aLdT/e/sstnv8mf/AHD8ly6uunrcvDFpyXtYWU0tfPRtc2ItAdvuLrrUWrzHD4XJ+k0ff/2dTA5Bw1VEd+fMFrqHY0yocxhe5tzlLWC1vUuUyaSKbhY3lr73uFd48rctrs8uVFkTjTdEnwuSOVzik77mqjqJG4syWZ13F+VxPqXfqGtp2VFVflcHb1Xt+a+VJJdmO8m6tz4nVVMJikc3Kd9gmPKoppl4ng5ZZxlH8Mu4BTxvEkzmhz2kBt+hXcNqKqodO6oYWBpAYMtuu64FLWTUby6F1r7wRcFWDjNaZA/OBb90N0VhljFI8+I4PLknJqmntfsWaCN8WPSB7S2+Yi/SLqrjX1nJ5B+SwOJVJrO6rtEmXLu0stFRPJVTGWW2Y77Cy4lNcnKu5pxYMizLJLtRqRTZLLxN5uFVJwLoyb6ANPSLEFQaqcuzGTXXoHTvWqyWVHQ2R1DmyNc67gx2YAG2v/gCwe4ve57jcuNyosllAQimyWQHq+xPNKi9J8RyJsVzSovSfEciyy3ZrjsjzjH+cOIecydoqguhj/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NERBYREQWEREFhERBYREQWEREFhERBZ6rsXzTovSfEcinYvmnRek+I5Fjl6mb4elHnWPc4MQ85k7RXPXQx7nBiHnMnaK561rYwSfUIpsllTmyEREFhFNkQWQilXG0rHgOkeWtDY/oM/iQq6lJF0IaSNgla85nmJ5bcaCxtf8EOGsNT3O2cGW5B00BClnXKznosnNAeQL2BsL71iqcBERBYRZZHfwndfd0KWxSPNmsc42voOhBZgi3tpXvp+Ea1znZy0tA8S02IVoWQiIoLCIiCwiIgsIilBZ6psXzUovSdtyJsXzUovSdtyLHL1M+jD0o87x7nBiHnMnaK566GPc4MQ85k7RVBbFsfNk+rISxV408LQ12W/IcXDN9FwG5ZNjgbMxzGhpbJGfpX3i5XVHNnPRT0ooWyEUogshZ8LJa2d1rDp6tyxRBZs7onyFnCvym9xfQ33o6oneAHSvNhbUrWiFthzi5xJJJJuSVClEJZCKUQWdGnqKZ0MXDOs8tMLvE3fm/FS2pieyRgMQLXNycISAWgWG71/auaitkL/AAxljceHjjk4cvJDrC1t4VWrkbNVSSMFmudcLUiAhFKKFshFKILIRSiCyEUogs9T2M5qUXpO25E2M5qUX3+25Fil6mfSh6UeeY99f4h5zJ2iueuhjv1/iHnMnaK562rY+ZJ9WEWWU9R9SZXdR9S6o5tGKLLK7qPqTK7+E+pKFoxRZZXdR9ShQWQilELZCKUQWQilEFkIpRBZCKUQWQpsbXtoEW6CZsYc17MwcQfUhLNCWV6GopiSHxMaL3BLb9J+Y9SwZPTtkJdCHaW3AdQ3etS32JZUsiuTTQBpaxkbiW2ByblgyojADXQNcB4hfo+R9aWLK9ja6ixG/RXO64cuUQNA0uMosbA6/ju3aLRNJwjgQ21hayCzUilFS2epbGc1KP7/AG3ImxnNSj+/23IsMvUz6uP0I88x36/xDzmTtFUF0Md+v8Q85k7RXPW6OyPkyfVn0NFC2oc2Nzi0ZC7TebC9h4zuVxmGCQgmpjiDr6SEAjdv9Z9S+fGIuDQODBsLb04yd/KHrXra7mVQfY+hfhbWskcKyIljS4D+K3QNelYtw1r83+LjBaTYH97lEaa+K/kK4HGTv5Y9anjJ38sD7UvyXlfY6s8IhyWlD8zQdBu8S+ek/wA1/wDuKucZO/lD1qk45nF3WbqSdnUE03ZCIi5PawiIgslZmCUAkxPAGp5O5YsOV7XdRurIqmWkzNcXPLtb7gUFmmOnkkkjaWloe4AOI0WIjdlJsb6WFt6sMrGtka7IbNex2/8AhFlBq2mQPyEG7SRfTTqQWaOAlDg3g3XOoFt6hzHMdlc0tPUQrcEzHjI+wAa64JHKuQVXqSHVDyH5x1oLNSIiCwiIgsIiILCIiCwiIgs9T2N5q0f3+25E2N5q0f3+25Fgn6mfXx+hfg88x36/xDzmTtFUFfx36/xDzmTtFUFvjsfGk/3MIiKnNhERBYREQWEREFhERBYREQWEREFhERBYREQWEREFhERBYREQWEREFnqWxvNWj+/23ImxvNWj+/23Ivnz9TPtYvRH8HnmO/X+IecydoqgvYZMIwyWR0kmHUj3uN3OdA0knrJsseJMJ8F0fu7PktiydNj5csPV9TyBF6/xJhPguj93Z8k4kwnwXR+7s+Sup4Jo+TyBF6/xJhPguj93Z8k4kwnwXR+7s+SangaPk8gRev8AEmE+C6P3dnyTiTCfBdH7uz5JqeBo+TyBF6/xJhPguj93Z8k4kwnwXR+7s+SangaPk8gRev8AEmE+C6P3dnyTiTCfBdH7uz5JqeBo+TyBF6/xJhPguj93Z8k4kwnwXR+7s+SangaPk8gRev8AEmE+C6P3dnyTiTCfBdH7uz5JqeBo+TyBF6/xJhPguj93Z8k4kwnwXR+7s+SangaPk8gRev8AEmE+C6P3dnyTiTCfBdH7uz5JqeBo+TyBF6/xJhPguj93Z8k4kwnwXR+7s+SangaPk8gRev8AEmE+C6P3dnyTiTCfBdH7uz5JqeBo+TyBF6/xJhPguj93Z8k4kwnwXR+7s+SangaPk8gRev8AEmE+C6P3dnyTiTCfBdH7uz5JqeBo+SlsbzVo/v8Abci7EMENNE2KCJkUbdzGNDQOncEWGTuTPrY1UEvB/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data:image/jpeg;base64,/9j/4AAQSkZJRgABAQAAAQABAAD/2wBDAAoHBwgHBgoICAgLCgoLDhgQDg0NDh0VFhEYIx8lJCIfIiEmKzcvJik0KSEiMEExNDk7Pj4+JS5ESUM8SDc9Pjv/2wBDAQoLCw4NDhwQEBw7KCIoOzs7Ozs7Ozs7Ozs7Ozs7Ozs7Ozs7Ozs7Ozs7Ozs7Ozs7Ozs7Ozs7Ozs7Ozs7Ozs7Ozv/wAARCAFaAOMDASIAAhEBAxEB/8QAGwABAAIDAQEAAAAAAAAAAAAAAAEEAgMFBwb/xABMEAABAwIDAgcMBggFAwUAAAABAAIDBBEFEiEGMRMVIjZBUbIUVFVhcXSDkZOUs9EyNYGCobEWIyZCUlOSwSQzQ3JzJWLwNETC4fH/xAAaAQEBAQEBAQEAAAAAAAAAAAAAAQQCAwUG/8QALxEAAgIBAgUEAQMFAAMAAAAAAAECEQMTMQQSIVFhMkFSkXEUIrEFMzRCgXLh8P/aAAwDAQACEQMRAD8Au19fWMr6hjKqZrWyOAAebDVV+Ma3vyb2hTEfrKp/5Xfmqy+7CEeVdD8Fly5NSX7nu/cs8Y1vfk3tCnGNb35N7Qqsi65I9jy1snyf2WeMa3vyb2hTjGt78m9oVWROSPYa2T5P7LPGNb35N7QpxjW9+Te0KrInJHsNbJ8n9lnjGt78m9oU4xre/JvaFVkTkj2Gtk+T+yzxjW9+Te0KcY1vfk3tCqyJyR7DWyfJ/ZZ4xre/JvaFOMa3vyb2hVZE5I9hrZPk/ss8Y1vfk3tCnGNb35N7Qqsickew1snyf2WeMa3vyb2hTjGt78m9oVWROSPYa2T5P7LPGNb35N7QpxjW9+Te0KrInJHsNbJ8n9lnjGt78m9oU4xre/JvaFVkTkj2Gtk+T+yzxjW9+Te0KcY1vfk3tCqyJyR7DWyfJ/ZZ4xre/JvaFOMa3vyb2hVZE5I9hrZPk/ss8Y1vfk3tCnGNb35N7Qqsickew1snyf2fZYNI+XCoXyPc9xzXc43J5RRY4F9TQfe7RRfCy/3Jfln7rhW3w8G+y/g+YxH6yqf+V35qss8TrKZmKVTXTsBEzgQXbtVV7upf58f9S+5CS5V1PxObHPUl0e7N6LR3dS/z4/6k7upe+I/6l1zLueelk+LN6LR3fSd8M9aju+k74Z605l3Glk+LLCKv3fSd8M9ad30nfDPWnMu40snxZYRaO76TvhnrTu6l74j/AKk5l3Glk+LN6LR3dS98R/1Ke7aXviP+oJzLuTSn2ZuRae66Y/68f9QU91U/8+P+oJzLuNOfY2otYqID/rR/1BTwsR3SM/qCtonLLsZooDmnc4H7VKWSmERFSBERAEREAREQBERAfYYF9TQfe7RRMC+poPvdoovgZv7kvyz99wn+Pj/8V/B5hj31/iHnMnaK56v499f4h5zJ2iqC1J9DHJdWSoW6F8LAC4XeHfh4lszUQA5DiQG9JF9dfwSzkq6dSK0ZqYchoeWX1N7EjXxox9I25LLk3tobAWPj67KWCqisvkpCLhji49ZPj8fkVd5aXuyCzb6DxK2CNERFS0EREsUFKhEFBSoRCULrJr3jc5w8hWKK2TlT9jcKupbunkH3is24jVt3VD/t1VZE5n3OXig90i+zGatn0nNeP+5qsR46f9SEeVpXIRdrLJe54y4PBL/U+khxSkmIAkyE9DxZWwQRcar5BbqesnpnXikIHUdQV6x4j5GLL/TFvjf2fUoqFFi8VRaOW0cn4FX1pjJSXQ+TkxTxupKgiIujzPsMC+poPvdoomBfU0H3u0UXwM39yX5Z++4T/Hx/hfweX49zgxDzmTtFc9X8e5wYh5zJ2iuetK2MzXUlFCISiUUIhKJRQipaJRSI3OjdIByWkAnqusVBRKKEQUbIYZKieOGFpfJI4Na0dJO5dpmyWISw1ToZaeeWlc1r4oZA43Oa4vuuMh0XHpKqSirIaqGwkheHtuL6g3Xbh2qFLLK+lwyKETTMne3hXEFwDxpfcDn3eJR37HSUfcrxbMYnJTcLwLg57I3QsFiZM5AG46bxvUHZXF+CZI2Bj88jowGytJBaLknWwAHTdbItp5Yy8mnHLigiJZIWuAitYgjcTZWHbZSPdIXYdBlkfIXNa4i7ZGBrh5TlBv1qXItRKDtm8WjillkpCxkDyyS7hdpFr6XuQMw1HWts+yuLRYi+iZT8K5uYte1wDXAOy3vfr0tv1Vyq2tbPhzmtpAKqV8gJzHLHG4MFh1mzLarCPbKpjkkcKYAScJfg5XMcC6ThNHDdY6Jci8sDmtwLETNRROhDHVxtBncBm1t9i1YhhlRhkkbJzG5srM8ckT8zXi5FwfKCrIx6YYnh1c6Frn0DGMALjy8pJuT47rHEsYZiELIhQshZE0NgDZHExi5c7ykk/gr1Oaib6nZPGaSOSSWltHHwYz5hZ3CGzbHp369S1M2axeR8zWUheYQ0uyvabgtzC2utwCdFZk2sq5ppHTxNmhe6MtgkcSxmVzXEAePLqrH6aStqGTMoWXaYyc0hdmyMewdHU/8ABS5FqBSZsvidonzwGKKaNz2P0dezC8CwOlx1rW7ZrF2OiDqS3CtLmuMjbAAAkk3sNCDrber52zqDEyPuOKzG5b5j/J4L8tfKs6La1oqg+qgDIxmdyLuuTE2MAi405F/KlyHLE+frKOegqpKWqZkmjNnNuDb1Lp4TiRcRTTOuf3HHp8S5+KVEVXidRUwCQRyyFzeFdd2vWVWa4tcHNNiDcL1hNxdmXiMEc0XFn2CLltx6DIM8Uma2tgLX9anj2m/lS+ofNbtWHc/OPg8/xPQ8C+poPvdootWzM7anZ+mmYCGuz2B3/TIRfEyu8kn5Z+14VOOCCfZfweZY9zgxDzmTtFc9dDH+cGIecydornrStjO11CIiEou0cbJYixrWmYuNs7SQRbcCNxWySKnhgaCxz88ObMG/veW+4KiyeWNjmMle1rt7QdCgnlERiErhGd7b6FdWSi9NTtZRSZomNkjcwaXuL77lZyRxCSdkdMwmFoc0akuvbf5N657qmdzS100haRlsXG1upQJpWycIJHB/8QOqWOUuMkDaWofwDW8tnIINtx6FormMirJGMGVo3Dq0C0ulkeXFz3HMbuud/lUOc55u5xcT0kqWKIREULRKhEQUdOTZ7Fo44JO43PFQAWCJwedW5hcAkgka6pTbPYpU1EUIo5YjNnDHSMLWktaXEA232BVxm1czJo8sIbAyIMLGkAvcITEHF1r6XJA8asUW1lJR0FLSswsgQm7y2UDOTG5hP0enNfpspbO0onJdgWJMopap1JKGwSGOVuQ5o7NDrkdAsRqkeBYi8S5qWSN0UQlyPaQ57S4NGUW11cFfftMwwPgZSODC1zGZpLkNMDYRfTU8m/2q7T7a09HLG+lwzIGRujDDILWMjXnc0a6EX36g71LkKj3PnhhGJkRkUFQRK/Iw8GeU7XQePQ+pbqLAMTxCWoip6UmSmIbIx72sIJNgLOIubi1hqutS7WUdDSwwU+GObwUrZc3Ci7iA8anLfc/8FS2c2j4h4f8AwrZ+GfG7lG2UNJOmhsddD0FW2KiURg+J/qv+n1P66/B/qjy7amy2S4DicNC+sko5WsjkLJGlhDo7Bpu7qFnBfQYftVh2SGkkpTSwszue5z84lJiLCHcm+psb626rKlV7RwNdVQQskqY5eFtI9wb/AJkbG2sGjQZNNBoehS2XlicZ+FYjG7K+hqGuIabGMj6RsPWdFk3B8Te6JrMPqS6ZpdGBGeWBqSF227X08LzwGG5GCB8bWGQWaS/Oxws0fRPr61rbtTTR0TKaHDjHlikj0kFrvjawn6Nzq2+p6fIlsnLHufPSxSwSvhmY6ORhyuY4WLT1ELFW8Xr+NMVqK4R8Hw782S97faqa6OaCIiEo9W2L5p0XpPiORRsXzTovSfEciyS9TN8PSjznHz+0OIecydornq/j/OHEPOZO0VQWpbGN7hFClCBFClBQREQBLqFKAXRFCAlLoiAIiIDOOKSYubExzy1pcQBuAFyfsCsuwqubCJDTPFy0BtuUczcwIG+1he6zwbEWYZWvqHsz3glja0tDgS5haLg6EXOq+lO2lEXxyCKdkjchvGxrQ0indHoAdOURbxepRtnSSPlYMNraifgWU0gfnDDmGUNd1EndvCypsJr6xj309LI9sbDISBvAIBt16kbl9GNsqfuqGX/F5RVxTzDT9YGxNab66nM0nVYwbW01OGyxyVscooRTCJtgyNwcw5mnN+8Gm+m89KlstI+bpcPrK2R8dLTSzPjF3hjb5R41nS4VX1sb5KelkkYyPhCQ3e24Fx16kbl1KLG8PjxnE6qrjmkpKt7ndz8E1wkBcXAOueSRoQRcgq5RbV01G6OZstaHijip+CbbJEWOjJyHNucGEnQalLZEkfPxYVWzxMkihz5yA1jTd5u4tGm/eFrfQVjCA6kmBLsovGdT1bt6+oh2tw6BrJWMqxOycOsGtDcgqHS78172da34rbDthh1L3KG1OJ1IjmmfKJ2A/TBAcOXvaDu03nVOZl5Y9z4tzXMeWPaWuabEEWIKhW8WreMcVqazMXcM8uzFgaT4yATb1lVF0c0EREIerbFc06L0nxHImxXNOi9J8RyLLLdm2PpR5xj5/aHEfOZO0VShYJH5SbAC+iuY/wA4cR85k7RXPutUTJJN3RaFPBbSoBOnUsRFFlvnAItoba6nx+RV0XXMux5acvkWXQRNYXCa56AOnQ/JV7qEUbs7jFrd2TdLqEUOibpdZMjLw4ggBvSVtFFIXhocwkm28/8An/4gNF0ut4o3kaOaCNDc9Nzp+C0EAGwIPjCAXS6hEBN0uoRATdLqFJBG8FBQul1CIKJul1CIKJul1CIKJul1CIKJul1CIKPWNiuaVF6T4jkTYnmlRek+I5FlluzXHZHm+0HOHEfOZO0Vzl0NoD+0OI+dSdornrQtjM11CIiooIiIKCIiCjJrnNvlJFxY2PQhkeRlL3W6rrFEFGQkeL2cRffqoUIgoIiIKCIiCgurIyOaSz3HKXwtIDtLZNfyXKRCo6cUVOW/SETJYBm5V7HOB/Zap6VsdHwgiLHtfZ2Ynr6Ogqil7oAiXRCUFOU9R9Si6ttr3CDJwbcwAaHa6gAjX1oR37FXKeoqFb4ymz5g1g3aAHot4/8At/NVL63QK/cIiIWj1nYnmlRek+I5E2J5pUXpPiORZpbs0x2R5ttBzixHzqTtFc5dDaDnFiPnUnaK560LY8HuSoRFSE7t6hfYCip66u2QpKiMOhnga2Ro0zAyuvqFTmiwqvw/F+5sNFHJhwbJFKJnOc9vCBhDrm3Te4tuXNlo+csQLkb1C+u2iqsNOy+CsiwkRulgkdE7h3Hgv1hvp+9e3T1rOtwrCJtoaPZ+koDA6XgXy1Rlc4gGMOcA3cNPxSxynxysUVFUYjVx0lJGZZpCQ1oO/S67TocLxjD8SdQYd3HLQME0ZErn8LHmDTmv+9qDcW6V29n4KHBtr6HCRQtkrWsJnqZHuu15jLrNaNLC9tb31RsJHwe5F13UFN+h3GPB/wCJ4wMOe5+hkva3lV1uCUMmJ0LZA+OlGFtrarIbudZpc61+k2AVsUfNgEkAC5KsUlBU1xmFNEX8BE6aTUDKwbyvotmq/C6na7DWswSKEcMGtyzvJvcEE3vcix8Ruq1O3D8TrsUfFQ9ysgoJZAwTOdywRyrny7lLFHzqL6QQ4Rg9Hhja/D+7JK+Ph5X8K5pijLiGhgGl9L63WxmE4fhTtoO7qU1nF0kTYAZCwHM4gE26CLf/AEljlPl1Otr20Xbx+jo24dhWJ0dOKbu6J5fEHFzWua61wTrY9S6FDU4dFsDI+bChO4VzWPJnc3M7I4h2g0te1ksUfJovp202D4ZxXR1tCamSuiZNPMZXNdEHk5QwDS4Fjre64eK0DsLxWqoHuzGnldHm67HeqmKKiLJkb5DZouepZGnmabFhv1K0zjmS9zBQs5YzGQCQb9SwQqafVBERChSoRAes7E80aL0nxHImxHNGi9J8RyLNLdmmOyPNtoOcWI+dSdornq/tBzixHzqTtFc9e62M7JRQioPqabGqCPEtmJnTEMw+NoqDkPIIkcerXQjcufSYhTRUuORvks6siDYeSeUeFa77NAd64yKUWzv1tTQYjs1hzO7RDVYfG+MwOjcTLd5cC1wFunpst9Vj9NFtpT4xTkzQRtia4AFpIEYY8a/auNT4TWVMQkYwBh3FxtdVJI3RSujdbMw2NiunBpW0ecc0JycYu2j6F0+FYPh+IjD8RNZPXsEMYETmcFHmDjmvvOgGnjXVo8XwSXaen2lqcT4CQs/X0pge5wkyZTYgWynf9q+HRc0elnfw+qw+r2bmwirrRRSNqxUxyvjc9rxlylvJBIKuSY1hUON02SWWooDhjaGd4ZlfYtIJAPSND9i+URKFneoX4dgO0OHVsWJNroYpg+QxxOaWNBH8Q36nQdSzp5sNwurxIR4iyqZU0MsbHsie3luIs03HUN+5fPIlEs+k4fB8Yo8NdiGIOo5KCIQTM4JzzLGHEgsI0vYka2WFVjkFdDtBJISySvlhdBGQTyWvJtfxNsvnkSi2dnFMQpqnZ/BqWKS81KyVsrcpGXM+416dFtw2poajZuowqrrW0cndLahkj43Pa4BpaW8kHXcuCso43SyNjYLucbAK0RuurPpRVYNifFlbW17qaWhiZFPBwTnGYMPJLCNNRYa2suHite7FMVqq97cpqJXSZeq53LCroZ6ItEzQM24g3VdHFxdM5jOM1cXaM2SOjN2myzFVM12YOANrfRG5aUVTaDhF7oyfI55u517KFCKFSS6IlFCIUlFCID1rYjmjRek+I5E2I5o0PpPiORZ5bs0LY812g5xYj51J2iueuhtBzixHzqTtFc9e62PD3Ovs/DFNJOJY2Ps0WzNBstAoRV4vNTscIgHOOjdwB6la2b/zaj/a3+6nD+cU/lf+a1qKcI33PiZMs4Z8zi9kh+jhMhHdIDejk6lU3YRI3EW0ZkHKbmD7aWVyoc79J49TvaPwWO0RtVQEH9w/mrKEKbS2ZMObiHOMZSvmje2x1qymlkpWxU83AZSNR1DoXBo8Jmrw6d8gY0k8oi5celdLaHSgj/5Bu8hSsJh2daI+TdjRp47XXc1GUnfsjNw08mPFHkfWTrbYoVWByQQGaGUTNaLkAWNlrw3C+72ueZcjWusQBcldHZ1xfSSxu1aHC32hTgADY6lo3CSy5jjhJxddGaMnFZscMkG7cWuv5OfV4M+kpRK+W7i4Ny23X8asu2cIAtUi9+US3QBct8sj6mz3ucM/Sb9K7W0hIpogCf8AM/suIrG05VsemSfExljhz9ZX7FaXZ2Zr2iOdrmn6RItlWFXgT6andMyYSBouRltp4lfr3E7PNNzcsZc+pRREu2ddc3tG8fmvR44XVe1nhHiuJUVNy/2rbc5VBhUtexz2yMYwGxJ1PqW+owJ8VO6aGdsoaLkZbLRQUlbVRvZTvLIieWSbAruUlM2kw2SJswlsHXI3A23LjHjjKPVHtxXE5MWTpNb7V/LKuB0DBB3RIGP4T6ILdW2JVWuwySnq2StmAM01m2FspJW3ZsnNPr0N/uqIJ473n/1H/wAlXy6cehzHU/VZHzbL/wCRuxqGpidD3RU8M4g25NgNyzp8AkkhbLNO2LML2tcjyq1jLQ+voWu3F+vrCw2ke4CCME5SST+CsoRTlJ+xziz5ZQx44Om7612KFfhUtA0PLhJGTbMBay30mBmqo2ziazni4bbQeVXr90bNXk1Ijv6jp+ShhI2aJBseDP5osUOa66VYlxeZ40r/AHc1WVJ9n5I6d0sc7ZC0Xy5bX/FchfRYGScKkBOgc78l86vHLGKSa9zbweXLKc8eR3TCIi8T6AREQHrWxHNGh9J8RyJsRzRofSfEcizy3ZoWx5ttAP2ixHzqTtFc6y6W0HOHEfOpO0VzloWxne52NnXNZLPmcBdo3lTQOaNoJ3FwAJfrfxrjWReyyUkq2ME+EUpzlfqVHYqHt/SVjswy5m6303KNoS11TAWuDhlO4+NchEeS01W5Y8IozhK/SqPoMfex9BGGva79YDob9BUUU8GIYX3FLIGSBuXXptuIXAslldb93NR5rgIrEsfN1TtM+jYafBaF7eGEkjtQBvJ6NFq2fe1tPNneAS++p8S4NkVWammlsR8ApY5RcrcurZs/9z9/+67W0T2Pposr2u5d9D4lwbIvNTqLXc0ZOHU8kJ36T6Cuew7PtaHtJyM0v5EoXs/R97M7c2R+l/Kvn0svTW/dde1Hh+gXJyc3vZ9Bhb4qnCXUgkEcliD169K30EUFNTvou6WPkNybHddfMIkc1V0Ocn9P5nKp0m7/AOnbwgw0dfUUzpQdwa46ZrLGroY6XEYZxMHcLODl6tblcbei51P21R6fpHqOaluqfk7WPyhs9M9jg4sudD4wrNRHTY3TRuZOGPbrbpHWCF84iurbdrozlcDUIqMqcfc7uKVUFNhzaGB4c6wabHcB1rJr2/o2W5xm4M6X13rgJZNZ23QXAxUFG9nd9z6DA3sbhsjS9oOY6E+JfP2RFxKfNFLsacWBY8k536iLJZSi4NJFkspsihD1nYjmjRek+I5E2I5o0XpPiORZ5bs0x2PN9oOcWI+dSdornro7Qc4cR85k7RXOWhbGZ7hERUlnXpcDbUUzJnVBbnF7Bu5Y1WAyxRmSCQSgC5BFir2R8mzoZG0ucYxYDp1U4PHNTUchqbtbe4DugdK26cHSr2Pz/wCqzxUp8+zqj5xrS82aCSdwAWySlqIm55IJGt6y0rtYNC0QzVgju5zjkHUOpWaCWrqTKytgDGH6N22v4l5xwJpX7mvL/UHGT5Uqjv16/wDDi4bhpri4ue6NrRoQ3etFVSvp6h8Ya8tDsrSRvXawWZ2aalsAyEnKeneVWqa2WfFoqd4aGRVAykDXejhBQTJHic74iS9krOaaKqGQGnku++UZdSr2FytphNHLRSSvJ/dZcjxFdPFMQdQCIsja9zydT0DRasFlM7qqYi2eTNbqXSxqM6T6nlPismXh3Ocen58nz79ZXWblu48nq8S2GjqWszmnkDevKV1MGpmyVk87wDwbrNv1m6u0tTWy1z2zQZINbEtsuI4VJW/c98vHODcYJdF1t/wfNMhlkF443OA6Q0lQGPc/I1pLv4QNV9DQFsOL1dO3QO5QH5/msKWm4PaCc20ALh9v/hU0dupXx9OVrZWjhGOQPyFjg7+G2qzfSVMbM74JGt6y0roDFW02JVUuQSh5s37NAunhlTU1ccpqow1t+TybXB/NI4oydWM3F5cUVNxVdPf+DjYLFHLXhsjGvGUmzhdRjLWsxKRrWhoAFgB4lYwpoZjUjGiwbnA9a0Y19ZyeQfkjVYv+iM2+N8cpQREXgfTsIrPchDRd4D8rXZbdDjpr9qkUTru5Ys0uBP8Att81aJzIqorYoQ7QTNJc4tYAL5iBf+6ryxmKTISCbC9ujTcpQswREQtnrOxPNKi9J8RyJsTzSovSfEcizS3ZpjsjzfH+cOI+cydornro4+P2hxHzmTtFc+y0rYyvchLKUsqQ+kindTYEyZgBc2MWB3b1jI44thBcwlr+lo6SOhcc4hUGk7lJbwYFt2qikrqijDhC4AO3gi61ay2e1HxlwE0nNVzXa/B2MFk4TDXRMOV7CR5L7iqb5cba5wOfk7yGi3rsqLK2ojqXTxuyPdqQBofsViTGaySNzDkAcLEhq51IuKVvoej4XJHK5KKaff2LOz5Lp5yTckA/itEsErMbEjo3BhqBZxGh1VOmqZaSThInWdax0uCt9RidTUPjc/KOCdmaAOlc88XBJ+x6PBlWeU41TVF7aLdT/e/sstnv8mf/AHD8ly6uunrcvDFpyXtYWU0tfPRtc2ItAdvuLrrUWrzHD4XJ+k0ff/2dTA5Bw1VEd+fMFrqHY0yocxhe5tzlLWC1vUuUyaSKbhY3lr73uFd48rctrs8uVFkTjTdEnwuSOVzik77mqjqJG4syWZ13F+VxPqXfqGtp2VFVflcHb1Xt+a+VJJdmO8m6tz4nVVMJikc3Kd9gmPKoppl4ng5ZZxlH8Mu4BTxvEkzmhz2kBt+hXcNqKqodO6oYWBpAYMtuu64FLWTUby6F1r7wRcFWDjNaZA/OBb90N0VhljFI8+I4PLknJqmntfsWaCN8WPSB7S2+Yi/SLqrjX1nJ5B+SwOJVJrO6rtEmXLu0stFRPJVTGWW2Y77Cy4lNcnKu5pxYMizLJLtRqRTZLLxN5uFVJwLoyb6ANPSLEFQaqcuzGTXXoHTvWqyWVHQ2R1DmyNc67gx2YAG2v/gCwe4ve57jcuNyosllAQimyWQHq+xPNKi9J8RyJsVzSovSfEciyy3ZrjsjzjH+cOIecydoqguhj/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NERBYREQWEREFhERBYREQWEREFhERBZ6rsXzTovSfEcinYvmnRek+I5Fjl6mb4elHnWPc4MQ85k7RXPXQx7nBiHnMnaK561rYwSfUIpsllTmyEREFhFNkQWQilXG0rHgOkeWtDY/oM/iQq6lJF0IaSNgla85nmJ5bcaCxtf8EOGsNT3O2cGW5B00BClnXKznosnNAeQL2BsL71iqcBERBYRZZHfwndfd0KWxSPNmsc42voOhBZgi3tpXvp+Ea1znZy0tA8S02IVoWQiIoLCIiCwiIgsIilBZ6psXzUovSdtyJsXzUovSdtyLHL1M+jD0o87x7nBiHnMnaK566GPc4MQ85k7RVBbFsfNk+rISxV408LQ12W/IcXDN9FwG5ZNjgbMxzGhpbJGfpX3i5XVHNnPRT0ooWyEUogshZ8LJa2d1rDp6tyxRBZs7onyFnCvym9xfQ33o6oneAHSvNhbUrWiFthzi5xJJJJuSVClEJZCKUQWdGnqKZ0MXDOs8tMLvE3fm/FS2pieyRgMQLXNycISAWgWG71/auaitkL/AAxljceHjjk4cvJDrC1t4VWrkbNVSSMFmudcLUiAhFKKFshFKILIRSiCyEUogs9T2M5qUXpO25E2M5qUX3+25Fil6mfSh6UeeY99f4h5zJ2iueuhjv1/iHnMnaK562rY+ZJ9WEWWU9R9SZXdR9S6o5tGKLLK7qPqTK7+E+pKFoxRZZXdR9ShQWQilELZCKUQWQilEFkIpRBZCKUQWQpsbXtoEW6CZsYc17MwcQfUhLNCWV6GopiSHxMaL3BLb9J+Y9SwZPTtkJdCHaW3AdQ3etS32JZUsiuTTQBpaxkbiW2ByblgyojADXQNcB4hfo+R9aWLK9ja6ixG/RXO64cuUQNA0uMosbA6/ju3aLRNJwjgQ21hayCzUilFS2epbGc1KP7/AG3ImxnNSj+/23IsMvUz6uP0I88x36/xDzmTtFUF0Md+v8Q85k7RXPW6OyPkyfVn0NFC2oc2Nzi0ZC7TebC9h4zuVxmGCQgmpjiDr6SEAjdv9Z9S+fGIuDQODBsLb04yd/KHrXra7mVQfY+hfhbWskcKyIljS4D+K3QNelYtw1r83+LjBaTYH97lEaa+K/kK4HGTv5Y9anjJ38sD7UvyXlfY6s8IhyWlD8zQdBu8S+ek/wA1/wDuKucZO/lD1qk45nF3WbqSdnUE03ZCIi5PawiIgslZmCUAkxPAGp5O5YsOV7XdRurIqmWkzNcXPLtb7gUFmmOnkkkjaWloe4AOI0WIjdlJsb6WFt6sMrGtka7IbNex2/8AhFlBq2mQPyEG7SRfTTqQWaOAlDg3g3XOoFt6hzHMdlc0tPUQrcEzHjI+wAa64JHKuQVXqSHVDyH5x1oLNSIiCwiIgsIiILCIiCwiIgs9T2N5q0f3+25E2N5q0f3+25Fgn6mfXx+hfg88x36/xDzmTtFUFfx36/xDzmTtFUFvjsfGk/3MIiKnNhERBYREQWEREFhERBYREQWEREFhERBYREQWEREFhERBYREQWEREFnqWxvNWj+/23ImxvNWj+/23Ivnz9TPtYvRH8HnmO/X+IecydoqgvYZMIwyWR0kmHUj3uN3OdA0knrJsseJMJ8F0fu7PktiydNj5csPV9TyBF6/xJhPguj93Z8k4kwnwXR+7s+Sup4Jo+TyBF6/xJhPguj93Z8k4kwnwXR+7s+SangaPk8gRev8AEmE+C6P3dnyTiTCfBdH7uz5JqeBo+TyBF6/xJhPguj93Z8k4kwnwXR+7s+SangaPk8gRev8AEmE+C6P3dnyTiTCfBdH7uz5JqeBo+TyBF6/xJhPguj93Z8k4kwnwXR+7s+SangaPk8gRev8AEmE+C6P3dnyTiTCfBdH7uz5JqeBo+TyBF6/xJhPguj93Z8k4kwnwXR+7s+SangaPk8gRev8AEmE+C6P3dnyTiTCfBdH7uz5JqeBo+TyBF6/xJhPguj93Z8k4kwnwXR+7s+SangaPk8gRev8AEmE+C6P3dnyTiTCfBdH7uz5JqeBo+TyBF6/xJhPguj93Z8k4kwnwXR+7s+SangaPk8gRev8AEmE+C6P3dnyTiTCfBdH7uz5JqeBo+SlsbzVo/v8Abci7EMENNE2KCJkUbdzGNDQOncEWGTuTPrY1UEvB/9k="/>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data:image/jpeg;base64,/9j/4AAQSkZJRgABAQAAAQABAAD/2wBDAAoHBwgHBgoICAgLCgoLDhgQDg0NDh0VFhEYIx8lJCIfIiEmKzcvJik0KSEiMEExNDk7Pj4+JS5ESUM8SDc9Pjv/2wBDAQoLCw4NDhwQEBw7KCIoOzs7Ozs7Ozs7Ozs7Ozs7Ozs7Ozs7Ozs7Ozs7Ozs7Ozs7Ozs7Ozs7Ozs7Ozs7Ozs7Ozv/wAARCAFaAOMDASIAAhEBAxEB/8QAGwABAAIDAQEAAAAAAAAAAAAAAAEEAgMFBwb/xABMEAABAwIDAgcMBggFAwUAAAABAAIDBBEFEiEGMRMVIjZBUbIUVFVhcXSDkZOUs9EyNYGCobEWIyZCUlOSwSQzQ3JzJWLwNETC4fH/xAAaAQEBAQEBAQEAAAAAAAAAAAAAAQQCAwUG/8QALxEAAgIBAgUEAQMFAAMAAAAAAAECEQMTMQQSIVFhMkFSkXEUIrEFMzRCgXLh8P/aAAwDAQACEQMRAD8Au19fWMr6hjKqZrWyOAAebDVV+Ma3vyb2hTEfrKp/5Xfmqy+7CEeVdD8Fly5NSX7nu/cs8Y1vfk3tCnGNb35N7Qqsi65I9jy1snyf2WeMa3vyb2hTjGt78m9oVWROSPYa2T5P7LPGNb35N7QpxjW9+Te0KrInJHsNbJ8n9lnjGt78m9oU4xre/JvaFVkTkj2Gtk+T+yzxjW9+Te0KcY1vfk3tCqyJyR7DWyfJ/ZZ4xre/JvaFOMa3vyb2hVZE5I9hrZPk/ss8Y1vfk3tCnGNb35N7Qqsickew1snyf2WeMa3vyb2hTjGt78m9oVWROSPYa2T5P7LPGNb35N7QpxjW9+Te0KrInJHsNbJ8n9lnjGt78m9oU4xre/JvaFVkTkj2Gtk+T+yzxjW9+Te0KcY1vfk3tCqyJyR7DWyfJ/ZZ4xre/JvaFOMa3vyb2hVZE5I9hrZPk/ss8Y1vfk3tCnGNb35N7Qqsickew1snyf2fZYNI+XCoXyPc9xzXc43J5RRY4F9TQfe7RRfCy/3Jfln7rhW3w8G+y/g+YxH6yqf+V35qss8TrKZmKVTXTsBEzgQXbtVV7upf58f9S+5CS5V1PxObHPUl0e7N6LR3dS/z4/6k7upe+I/6l1zLueelk+LN6LR3fSd8M9aju+k74Z605l3Glk+LLCKv3fSd8M9ad30nfDPWnMu40snxZYRaO76TvhnrTu6l74j/AKk5l3Glk+LN6LR3dS98R/1Ke7aXviP+oJzLuTSn2ZuRae66Y/68f9QU91U/8+P+oJzLuNOfY2otYqID/rR/1BTwsR3SM/qCtonLLsZooDmnc4H7VKWSmERFSBERAEREAREQBERAfYYF9TQfe7RRMC+poPvdoovgZv7kvyz99wn+Pj/8V/B5hj31/iHnMnaK56v499f4h5zJ2iqC1J9DHJdWSoW6F8LAC4XeHfh4lszUQA5DiQG9JF9dfwSzkq6dSK0ZqYchoeWX1N7EjXxox9I25LLk3tobAWPj67KWCqisvkpCLhji49ZPj8fkVd5aXuyCzb6DxK2CNERFS0EREsUFKhEFBSoRCULrJr3jc5w8hWKK2TlT9jcKupbunkH3is24jVt3VD/t1VZE5n3OXig90i+zGatn0nNeP+5qsR46f9SEeVpXIRdrLJe54y4PBL/U+khxSkmIAkyE9DxZWwQRcar5BbqesnpnXikIHUdQV6x4j5GLL/TFvjf2fUoqFFi8VRaOW0cn4FX1pjJSXQ+TkxTxupKgiIujzPsMC+poPvdoomBfU0H3u0UXwM39yX5Z++4T/Hx/hfweX49zgxDzmTtFc9X8e5wYh5zJ2iuetK2MzXUlFCISiUUIhKJRQipaJRSI3OjdIByWkAnqusVBRKKEQUbIYZKieOGFpfJI4Na0dJO5dpmyWISw1ToZaeeWlc1r4oZA43Oa4vuuMh0XHpKqSirIaqGwkheHtuL6g3Xbh2qFLLK+lwyKETTMne3hXEFwDxpfcDn3eJR37HSUfcrxbMYnJTcLwLg57I3QsFiZM5AG46bxvUHZXF+CZI2Bj88jowGytJBaLknWwAHTdbItp5Yy8mnHLigiJZIWuAitYgjcTZWHbZSPdIXYdBlkfIXNa4i7ZGBrh5TlBv1qXItRKDtm8WjillkpCxkDyyS7hdpFr6XuQMw1HWts+yuLRYi+iZT8K5uYte1wDXAOy3vfr0tv1Vyq2tbPhzmtpAKqV8gJzHLHG4MFh1mzLarCPbKpjkkcKYAScJfg5XMcC6ThNHDdY6Jci8sDmtwLETNRROhDHVxtBncBm1t9i1YhhlRhkkbJzG5srM8ckT8zXi5FwfKCrIx6YYnh1c6Frn0DGMALjy8pJuT47rHEsYZiELIhQshZE0NgDZHExi5c7ykk/gr1Oaib6nZPGaSOSSWltHHwYz5hZ3CGzbHp369S1M2axeR8zWUheYQ0uyvabgtzC2utwCdFZk2sq5ppHTxNmhe6MtgkcSxmVzXEAePLqrH6aStqGTMoWXaYyc0hdmyMewdHU/8ABS5FqBSZsvidonzwGKKaNz2P0dezC8CwOlx1rW7ZrF2OiDqS3CtLmuMjbAAAkk3sNCDrber52zqDEyPuOKzG5b5j/J4L8tfKs6La1oqg+qgDIxmdyLuuTE2MAi405F/KlyHLE+frKOegqpKWqZkmjNnNuDb1Lp4TiRcRTTOuf3HHp8S5+KVEVXidRUwCQRyyFzeFdd2vWVWa4tcHNNiDcL1hNxdmXiMEc0XFn2CLltx6DIM8Uma2tgLX9anj2m/lS+ofNbtWHc/OPg8/xPQ8C+poPvdootWzM7anZ+mmYCGuz2B3/TIRfEyu8kn5Z+14VOOCCfZfweZY9zgxDzmTtFc9dDH+cGIecydornrStjO11CIiEou0cbJYixrWmYuNs7SQRbcCNxWySKnhgaCxz88ObMG/veW+4KiyeWNjmMle1rt7QdCgnlERiErhGd7b6FdWSi9NTtZRSZomNkjcwaXuL77lZyRxCSdkdMwmFoc0akuvbf5N657qmdzS100haRlsXG1upQJpWycIJHB/8QOqWOUuMkDaWofwDW8tnIINtx6FormMirJGMGVo3Dq0C0ulkeXFz3HMbuud/lUOc55u5xcT0kqWKIREULRKhEQUdOTZ7Fo44JO43PFQAWCJwedW5hcAkgka6pTbPYpU1EUIo5YjNnDHSMLWktaXEA232BVxm1czJo8sIbAyIMLGkAvcITEHF1r6XJA8asUW1lJR0FLSswsgQm7y2UDOTG5hP0enNfpspbO0onJdgWJMopap1JKGwSGOVuQ5o7NDrkdAsRqkeBYi8S5qWSN0UQlyPaQ57S4NGUW11cFfftMwwPgZSODC1zGZpLkNMDYRfTU8m/2q7T7a09HLG+lwzIGRujDDILWMjXnc0a6EX36g71LkKj3PnhhGJkRkUFQRK/Iw8GeU7XQePQ+pbqLAMTxCWoip6UmSmIbIx72sIJNgLOIubi1hqutS7WUdDSwwU+GObwUrZc3Ci7iA8anLfc/8FS2c2j4h4f8AwrZ+GfG7lG2UNJOmhsddD0FW2KiURg+J/qv+n1P66/B/qjy7amy2S4DicNC+sko5WsjkLJGlhDo7Bpu7qFnBfQYftVh2SGkkpTSwszue5z84lJiLCHcm+psb626rKlV7RwNdVQQskqY5eFtI9wb/AJkbG2sGjQZNNBoehS2XlicZ+FYjG7K+hqGuIabGMj6RsPWdFk3B8Te6JrMPqS6ZpdGBGeWBqSF227X08LzwGG5GCB8bWGQWaS/Oxws0fRPr61rbtTTR0TKaHDjHlikj0kFrvjawn6Nzq2+p6fIlsnLHufPSxSwSvhmY6ORhyuY4WLT1ELFW8Xr+NMVqK4R8Hw782S97faqa6OaCIiEo9W2L5p0XpPiORRsXzTovSfEciyS9TN8PSjznHz+0OIecydornq/j/OHEPOZO0VQWpbGN7hFClCBFClBQREQBLqFKAXRFCAlLoiAIiIDOOKSYubExzy1pcQBuAFyfsCsuwqubCJDTPFy0BtuUczcwIG+1he6zwbEWYZWvqHsz3glja0tDgS5haLg6EXOq+lO2lEXxyCKdkjchvGxrQ0indHoAdOURbxepRtnSSPlYMNraifgWU0gfnDDmGUNd1EndvCypsJr6xj309LI9sbDISBvAIBt16kbl9GNsqfuqGX/F5RVxTzDT9YGxNab66nM0nVYwbW01OGyxyVscooRTCJtgyNwcw5mnN+8Gm+m89KlstI+bpcPrK2R8dLTSzPjF3hjb5R41nS4VX1sb5KelkkYyPhCQ3e24Fx16kbl1KLG8PjxnE6qrjmkpKt7ndz8E1wkBcXAOueSRoQRcgq5RbV01G6OZstaHijip+CbbJEWOjJyHNucGEnQalLZEkfPxYVWzxMkihz5yA1jTd5u4tGm/eFrfQVjCA6kmBLsovGdT1bt6+oh2tw6BrJWMqxOycOsGtDcgqHS78172da34rbDthh1L3KG1OJ1IjmmfKJ2A/TBAcOXvaDu03nVOZl5Y9z4tzXMeWPaWuabEEWIKhW8WreMcVqazMXcM8uzFgaT4yATb1lVF0c0EREIerbFc06L0nxHImxXNOi9J8RyLLLdm2PpR5xj5/aHEfOZO0VShYJH5SbAC+iuY/wA4cR85k7RXPutUTJJN3RaFPBbSoBOnUsRFFlvnAItoba6nx+RV0XXMux5acvkWXQRNYXCa56AOnQ/JV7qEUbs7jFrd2TdLqEUOibpdZMjLw4ggBvSVtFFIXhocwkm28/8An/4gNF0ut4o3kaOaCNDc9Nzp+C0EAGwIPjCAXS6hEBN0uoRATdLqFJBG8FBQul1CIKJul1CIKJul1CIKJul1CIKJul1CIKPWNiuaVF6T4jkTYnmlRek+I5FlluzXHZHm+0HOHEfOZO0Vzl0NoD+0OI+dSdornrQtjM11CIiooIiIKCIiCjJrnNvlJFxY2PQhkeRlL3W6rrFEFGQkeL2cRffqoUIgoIiIKCIiCgurIyOaSz3HKXwtIDtLZNfyXKRCo6cUVOW/SETJYBm5V7HOB/Zap6VsdHwgiLHtfZ2Ynr6Ogqil7oAiXRCUFOU9R9Si6ttr3CDJwbcwAaHa6gAjX1oR37FXKeoqFb4ymz5g1g3aAHot4/8At/NVL63QK/cIiIWj1nYnmlRek+I5E2J5pUXpPiORZpbs0x2R5ttBzixHzqTtFc5dDaDnFiPnUnaK560LY8HuSoRFSE7t6hfYCip66u2QpKiMOhnga2Ro0zAyuvqFTmiwqvw/F+5sNFHJhwbJFKJnOc9vCBhDrm3Te4tuXNlo+csQLkb1C+u2iqsNOy+CsiwkRulgkdE7h3Hgv1hvp+9e3T1rOtwrCJtoaPZ+koDA6XgXy1Rlc4gGMOcA3cNPxSxynxysUVFUYjVx0lJGZZpCQ1oO/S67TocLxjD8SdQYd3HLQME0ZErn8LHmDTmv+9qDcW6V29n4KHBtr6HCRQtkrWsJnqZHuu15jLrNaNLC9tb31RsJHwe5F13UFN+h3GPB/wCJ4wMOe5+hkva3lV1uCUMmJ0LZA+OlGFtrarIbudZpc61+k2AVsUfNgEkAC5KsUlBU1xmFNEX8BE6aTUDKwbyvotmq/C6na7DWswSKEcMGtyzvJvcEE3vcix8Ruq1O3D8TrsUfFQ9ysgoJZAwTOdywRyrny7lLFHzqL6QQ4Rg9Hhja/D+7JK+Ph5X8K5pijLiGhgGl9L63WxmE4fhTtoO7qU1nF0kTYAZCwHM4gE26CLf/AEljlPl1Otr20Xbx+jo24dhWJ0dOKbu6J5fEHFzWua61wTrY9S6FDU4dFsDI+bChO4VzWPJnc3M7I4h2g0te1ksUfJovp202D4ZxXR1tCamSuiZNPMZXNdEHk5QwDS4Fjre64eK0DsLxWqoHuzGnldHm67HeqmKKiLJkb5DZouepZGnmabFhv1K0zjmS9zBQs5YzGQCQb9SwQqafVBERChSoRAes7E80aL0nxHImxHNGi9J8RyLNLdmmOyPNtoOcWI+dSdornq/tBzixHzqTtFc9e62M7JRQioPqabGqCPEtmJnTEMw+NoqDkPIIkcerXQjcufSYhTRUuORvks6siDYeSeUeFa77NAd64yKUWzv1tTQYjs1hzO7RDVYfG+MwOjcTLd5cC1wFunpst9Vj9NFtpT4xTkzQRtia4AFpIEYY8a/auNT4TWVMQkYwBh3FxtdVJI3RSujdbMw2NiunBpW0ecc0JycYu2j6F0+FYPh+IjD8RNZPXsEMYETmcFHmDjmvvOgGnjXVo8XwSXaen2lqcT4CQs/X0pge5wkyZTYgWynf9q+HRc0elnfw+qw+r2bmwirrRRSNqxUxyvjc9rxlylvJBIKuSY1hUON02SWWooDhjaGd4ZlfYtIJAPSND9i+URKFneoX4dgO0OHVsWJNroYpg+QxxOaWNBH8Q36nQdSzp5sNwurxIR4iyqZU0MsbHsie3luIs03HUN+5fPIlEs+k4fB8Yo8NdiGIOo5KCIQTM4JzzLGHEgsI0vYka2WFVjkFdDtBJISySvlhdBGQTyWvJtfxNsvnkSi2dnFMQpqnZ/BqWKS81KyVsrcpGXM+416dFtw2poajZuowqrrW0cndLahkj43Pa4BpaW8kHXcuCso43SyNjYLucbAK0RuurPpRVYNifFlbW17qaWhiZFPBwTnGYMPJLCNNRYa2suHite7FMVqq97cpqJXSZeq53LCroZ6ItEzQM24g3VdHFxdM5jOM1cXaM2SOjN2myzFVM12YOANrfRG5aUVTaDhF7oyfI55u517KFCKFSS6IlFCIUlFCID1rYjmjRek+I5E2I5o0PpPiORZ5bs0LY812g5xYj51J2iueuhtBzixHzqTtFc9e62PD3Ovs/DFNJOJY2Ps0WzNBstAoRV4vNTscIgHOOjdwB6la2b/zaj/a3+6nD+cU/lf+a1qKcI33PiZMs4Z8zi9kh+jhMhHdIDejk6lU3YRI3EW0ZkHKbmD7aWVyoc79J49TvaPwWO0RtVQEH9w/mrKEKbS2ZMObiHOMZSvmje2x1qymlkpWxU83AZSNR1DoXBo8Jmrw6d8gY0k8oi5celdLaHSgj/5Bu8hSsJh2daI+TdjRp47XXc1GUnfsjNw08mPFHkfWTrbYoVWByQQGaGUTNaLkAWNlrw3C+72ueZcjWusQBcldHZ1xfSSxu1aHC32hTgADY6lo3CSy5jjhJxddGaMnFZscMkG7cWuv5OfV4M+kpRK+W7i4Ny23X8asu2cIAtUi9+US3QBct8sj6mz3ucM/Sb9K7W0hIpogCf8AM/suIrG05VsemSfExljhz9ZX7FaXZ2Zr2iOdrmn6RItlWFXgT6andMyYSBouRltp4lfr3E7PNNzcsZc+pRREu2ddc3tG8fmvR44XVe1nhHiuJUVNy/2rbc5VBhUtexz2yMYwGxJ1PqW+owJ8VO6aGdsoaLkZbLRQUlbVRvZTvLIieWSbAruUlM2kw2SJswlsHXI3A23LjHjjKPVHtxXE5MWTpNb7V/LKuB0DBB3RIGP4T6ILdW2JVWuwySnq2StmAM01m2FspJW3ZsnNPr0N/uqIJ473n/1H/wAlXy6cehzHU/VZHzbL/wCRuxqGpidD3RU8M4g25NgNyzp8AkkhbLNO2LML2tcjyq1jLQ+voWu3F+vrCw2ke4CCME5SST+CsoRTlJ+xziz5ZQx44Om7612KFfhUtA0PLhJGTbMBay30mBmqo2ziazni4bbQeVXr90bNXk1Ijv6jp+ShhI2aJBseDP5osUOa66VYlxeZ40r/AHc1WVJ9n5I6d0sc7ZC0Xy5bX/FchfRYGScKkBOgc78l86vHLGKSa9zbweXLKc8eR3TCIi8T6AREQHrWxHNGh9J8RyJsRzRofSfEcizy3ZoWx5ttAP2ixHzqTtFc6y6W0HOHEfOpO0VzloWxne52NnXNZLPmcBdo3lTQOaNoJ3FwAJfrfxrjWReyyUkq2ME+EUpzlfqVHYqHt/SVjswy5m6303KNoS11TAWuDhlO4+NchEeS01W5Y8IozhK/SqPoMfex9BGGva79YDob9BUUU8GIYX3FLIGSBuXXptuIXAslldb93NR5rgIrEsfN1TtM+jYafBaF7eGEkjtQBvJ6NFq2fe1tPNneAS++p8S4NkVWammlsR8ApY5RcrcurZs/9z9/+67W0T2Pposr2u5d9D4lwbIvNTqLXc0ZOHU8kJ36T6Cuew7PtaHtJyM0v5EoXs/R97M7c2R+l/Kvn0svTW/dde1Hh+gXJyc3vZ9Bhb4qnCXUgkEcliD169K30EUFNTvou6WPkNybHddfMIkc1V0Ocn9P5nKp0m7/AOnbwgw0dfUUzpQdwa46ZrLGroY6XEYZxMHcLODl6tblcbei51P21R6fpHqOaluqfk7WPyhs9M9jg4sudD4wrNRHTY3TRuZOGPbrbpHWCF84iurbdrozlcDUIqMqcfc7uKVUFNhzaGB4c6wabHcB1rJr2/o2W5xm4M6X13rgJZNZ23QXAxUFG9nd9z6DA3sbhsjS9oOY6E+JfP2RFxKfNFLsacWBY8k536iLJZSi4NJFkspsihD1nYjmjRek+I5E2I5o0XpPiORZ5bs0x2PN9oOcWI+dSdornro7Qc4cR85k7RXOWhbGZ7hERUlnXpcDbUUzJnVBbnF7Bu5Y1WAyxRmSCQSgC5BFir2R8mzoZG0ucYxYDp1U4PHNTUchqbtbe4DugdK26cHSr2Pz/wCqzxUp8+zqj5xrS82aCSdwAWySlqIm55IJGt6y0rtYNC0QzVgju5zjkHUOpWaCWrqTKytgDGH6N22v4l5xwJpX7mvL/UHGT5Uqjv16/wDDi4bhpri4ue6NrRoQ3etFVSvp6h8Ya8tDsrSRvXawWZ2aalsAyEnKeneVWqa2WfFoqd4aGRVAykDXejhBQTJHic74iS9krOaaKqGQGnku++UZdSr2FytphNHLRSSvJ/dZcjxFdPFMQdQCIsja9zydT0DRasFlM7qqYi2eTNbqXSxqM6T6nlPismXh3Ocen58nz79ZXWblu48nq8S2GjqWszmnkDevKV1MGpmyVk87wDwbrNv1m6u0tTWy1z2zQZINbEtsuI4VJW/c98vHODcYJdF1t/wfNMhlkF443OA6Q0lQGPc/I1pLv4QNV9DQFsOL1dO3QO5QH5/msKWm4PaCc20ALh9v/hU0dupXx9OVrZWjhGOQPyFjg7+G2qzfSVMbM74JGt6y0roDFW02JVUuQSh5s37NAunhlTU1ccpqow1t+TybXB/NI4oydWM3F5cUVNxVdPf+DjYLFHLXhsjGvGUmzhdRjLWsxKRrWhoAFgB4lYwpoZjUjGiwbnA9a0Y19ZyeQfkjVYv+iM2+N8cpQREXgfTsIrPchDRd4D8rXZbdDjpr9qkUTru5Ys0uBP8Att81aJzIqorYoQ7QTNJc4tYAL5iBf+6ryxmKTISCbC9ujTcpQswREQtnrOxPNKi9J8RyJsTzSovSfEcizS3ZpjsjzfH+cOI+cydornro4+P2hxHzmTtFc+y0rYyvchLKUsqQ+kindTYEyZgBc2MWB3b1jI44thBcwlr+lo6SOhcc4hUGk7lJbwYFt2qikrqijDhC4AO3gi61ay2e1HxlwE0nNVzXa/B2MFk4TDXRMOV7CR5L7iqb5cba5wOfk7yGi3rsqLK2ojqXTxuyPdqQBofsViTGaySNzDkAcLEhq51IuKVvoej4XJHK5KKaff2LOz5Lp5yTckA/itEsErMbEjo3BhqBZxGh1VOmqZaSThInWdax0uCt9RidTUPjc/KOCdmaAOlc88XBJ+x6PBlWeU41TVF7aLdT/e/sstnv8mf/AHD8ly6uunrcvDFpyXtYWU0tfPRtc2ItAdvuLrrUWrzHD4XJ+k0ff/2dTA5Bw1VEd+fMFrqHY0yocxhe5tzlLWC1vUuUyaSKbhY3lr73uFd48rctrs8uVFkTjTdEnwuSOVzik77mqjqJG4syWZ13F+VxPqXfqGtp2VFVflcHb1Xt+a+VJJdmO8m6tz4nVVMJikc3Kd9gmPKoppl4ng5ZZxlH8Mu4BTxvEkzmhz2kBt+hXcNqKqodO6oYWBpAYMtuu64FLWTUby6F1r7wRcFWDjNaZA/OBb90N0VhljFI8+I4PLknJqmntfsWaCN8WPSB7S2+Yi/SLqrjX1nJ5B+SwOJVJrO6rtEmXLu0stFRPJVTGWW2Y77Cy4lNcnKu5pxYMizLJLtRqRTZLLxN5uFVJwLoyb6ANPSLEFQaqcuzGTXXoHTvWqyWVHQ2R1DmyNc67gx2YAG2v/gCwe4ve57jcuNyosllAQimyWQHq+xPNKi9J8RyJsVzSovSfEciyy3ZrjsjzjH+cOIecydoqguhj/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NERBYREQWEREFhERBYREQWEREFhERBZ6rsXzTovSfEcinYvmnRek+I5Fjl6mb4elHnWPc4MQ85k7RXPXQx7nBiHnMnaK561rYwSfUIpsllTmyEREFhFNkQWQilXG0rHgOkeWtDY/oM/iQq6lJF0IaSNgla85nmJ5bcaCxtf8EOGsNT3O2cGW5B00BClnXKznosnNAeQL2BsL71iqcBERBYRZZHfwndfd0KWxSPNmsc42voOhBZgi3tpXvp+Ea1znZy0tA8S02IVoWQiIoLCIiCwiIgsIilBZ6psXzUovSdtyJsXzUovSdtyLHL1M+jD0o87x7nBiHnMnaK566GPc4MQ85k7RVBbFsfNk+rISxV408LQ12W/IcXDN9FwG5ZNjgbMxzGhpbJGfpX3i5XVHNnPRT0ooWyEUogshZ8LJa2d1rDp6tyxRBZs7onyFnCvym9xfQ33o6oneAHSvNhbUrWiFthzi5xJJJJuSVClEJZCKUQWdGnqKZ0MXDOs8tMLvE3fm/FS2pieyRgMQLXNycISAWgWG71/auaitkL/AAxljceHjjk4cvJDrC1t4VWrkbNVSSMFmudcLUiAhFKKFshFKILIRSiCyEUogs9T2M5qUXpO25E2M5qUX3+25Fil6mfSh6UeeY99f4h5zJ2iueuhjv1/iHnMnaK562rY+ZJ9WEWWU9R9SZXdR9S6o5tGKLLK7qPqTK7+E+pKFoxRZZXdR9ShQWQilELZCKUQWQilEFkIpRBZCKUQWQpsbXtoEW6CZsYc17MwcQfUhLNCWV6GopiSHxMaL3BLb9J+Y9SwZPTtkJdCHaW3AdQ3etS32JZUsiuTTQBpaxkbiW2ByblgyojADXQNcB4hfo+R9aWLK9ja6ixG/RXO64cuUQNA0uMosbA6/ju3aLRNJwjgQ21hayCzUilFS2epbGc1KP7/AG3ImxnNSj+/23IsMvUz6uP0I88x36/xDzmTtFUF0Md+v8Q85k7RXPW6OyPkyfVn0NFC2oc2Nzi0ZC7TebC9h4zuVxmGCQgmpjiDr6SEAjdv9Z9S+fGIuDQODBsLb04yd/KHrXra7mVQfY+hfhbWskcKyIljS4D+K3QNelYtw1r83+LjBaTYH97lEaa+K/kK4HGTv5Y9anjJ38sD7UvyXlfY6s8IhyWlD8zQdBu8S+ek/wA1/wDuKucZO/lD1qk45nF3WbqSdnUE03ZCIi5PawiIgslZmCUAkxPAGp5O5YsOV7XdRurIqmWkzNcXPLtb7gUFmmOnkkkjaWloe4AOI0WIjdlJsb6WFt6sMrGtka7IbNex2/8AhFlBq2mQPyEG7SRfTTqQWaOAlDg3g3XOoFt6hzHMdlc0tPUQrcEzHjI+wAa64JHKuQVXqSHVDyH5x1oLNSIiCwiIgsIiILCIiCwiIgs9T2N5q0f3+25E2N5q0f3+25Fgn6mfXx+hfg88x36/xDzmTtFUFfx36/xDzmTtFUFvjsfGk/3MIiKnNhERBYREQWEREFhERBYREQWEREFhERBYREQWEREFhERBYREQWEREFnqWxvNWj+/23ImxvNWj+/23Ivnz9TPtYvRH8HnmO/X+IecydoqgvYZMIwyWR0kmHUj3uN3OdA0knrJsseJMJ8F0fu7PktiydNj5csPV9TyBF6/xJhPguj93Z8k4kwnwXR+7s+Sup4Jo+TyBF6/xJhPguj93Z8k4kwnwXR+7s+SangaPk8gRev8AEmE+C6P3dnyTiTCfBdH7uz5JqeBo+TyBF6/xJhPguj93Z8k4kwnwXR+7s+SangaPk8gRev8AEmE+C6P3dnyTiTCfBdH7uz5JqeBo+TyBF6/xJhPguj93Z8k4kwnwXR+7s+SangaPk8gRev8AEmE+C6P3dnyTiTCfBdH7uz5JqeBo+TyBF6/xJhPguj93Z8k4kwnwXR+7s+SangaPk8gRev8AEmE+C6P3dnyTiTCfBdH7uz5JqeBo+TyBF6/xJhPguj93Z8k4kwnwXR+7s+SangaPk8gRev8AEmE+C6P3dnyTiTCfBdH7uz5JqeBo+TyBF6/xJhPguj93Z8k4kwnwXR+7s+SangaPk8gRev8AEmE+C6P3dnyTiTCfBdH7uz5JqeBo+SlsbzVo/v8Abci7EMENNE2KCJkUbdzGNDQOncEWGTuTPrY1UEvB/9k="/>
          <p:cNvSpPr>
            <a:spLocks noChangeAspect="1" noChangeArrowheads="1"/>
          </p:cNvSpPr>
          <p:nvPr/>
        </p:nvSpPr>
        <p:spPr bwMode="auto">
          <a:xfrm>
            <a:off x="2136775" y="3127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0" descr="data:image/jpeg;base64,/9j/4AAQSkZJRgABAQAAAQABAAD/2wBDAAoHBwgHBgoICAgLCgoLDhgQDg0NDh0VFhEYIx8lJCIfIiEmKzcvJik0KSEiMEExNDk7Pj4+JS5ESUM8SDc9Pjv/2wBDAQoLCw4NDhwQEBw7KCIoOzs7Ozs7Ozs7Ozs7Ozs7Ozs7Ozs7Ozs7Ozs7Ozs7Ozs7Ozs7Ozs7Ozs7Ozs7Ozs7Ozv/wAARCAFaAOMDASIAAhEBAxEB/8QAGwABAAIDAQEAAAAAAAAAAAAAAAEEAgMFBwb/xABMEAABAwIDAgcMBggFAwUAAAABAAIDBBEFEiEGMRMVIjZBUbIUVFVhcXSDkZOUs9EyNYGCobEWIyZCUlOSwSQzQ3JzJWLwNETC4fH/xAAaAQEBAQEBAQEAAAAAAAAAAAAAAQQCAwUG/8QALxEAAgIBAgUEAQMFAAMAAAAAAAECEQMTMQQSIVFhMkFSkXEUIrEFMzRCgXLh8P/aAAwDAQACEQMRAD8Au19fWMr6hjKqZrWyOAAebDVV+Ma3vyb2hTEfrKp/5Xfmqy+7CEeVdD8Fly5NSX7nu/cs8Y1vfk3tCnGNb35N7Qqsi65I9jy1snyf2WeMa3vyb2hTjGt78m9oVWROSPYa2T5P7LPGNb35N7QpxjW9+Te0KrInJHsNbJ8n9lnjGt78m9oU4xre/JvaFVkTkj2Gtk+T+yzxjW9+Te0KcY1vfk3tCqyJyR7DWyfJ/ZZ4xre/JvaFOMa3vyb2hVZE5I9hrZPk/ss8Y1vfk3tCnGNb35N7Qqsickew1snyf2WeMa3vyb2hTjGt78m9oVWROSPYa2T5P7LPGNb35N7QpxjW9+Te0KrInJHsNbJ8n9lnjGt78m9oU4xre/JvaFVkTkj2Gtk+T+yzxjW9+Te0KcY1vfk3tCqyJyR7DWyfJ/ZZ4xre/JvaFOMa3vyb2hVZE5I9hrZPk/ss8Y1vfk3tCnGNb35N7Qqsickew1snyf2fZYNI+XCoXyPc9xzXc43J5RRY4F9TQfe7RRfCy/3Jfln7rhW3w8G+y/g+YxH6yqf+V35qss8TrKZmKVTXTsBEzgQXbtVV7upf58f9S+5CS5V1PxObHPUl0e7N6LR3dS/z4/6k7upe+I/6l1zLueelk+LN6LR3fSd8M9aju+k74Z605l3Glk+LLCKv3fSd8M9ad30nfDPWnMu40snxZYRaO76TvhnrTu6l74j/AKk5l3Glk+LN6LR3dS98R/1Ke7aXviP+oJzLuTSn2ZuRae66Y/68f9QU91U/8+P+oJzLuNOfY2otYqID/rR/1BTwsR3SM/qCtonLLsZooDmnc4H7VKWSmERFSBERAEREAREQBERAfYYF9TQfe7RRMC+poPvdoovgZv7kvyz99wn+Pj/8V/B5hj31/iHnMnaK56v499f4h5zJ2iqC1J9DHJdWSoW6F8LAC4XeHfh4lszUQA5DiQG9JF9dfwSzkq6dSK0ZqYchoeWX1N7EjXxox9I25LLk3tobAWPj67KWCqisvkpCLhji49ZPj8fkVd5aXuyCzb6DxK2CNERFS0EREsUFKhEFBSoRCULrJr3jc5w8hWKK2TlT9jcKupbunkH3is24jVt3VD/t1VZE5n3OXig90i+zGatn0nNeP+5qsR46f9SEeVpXIRdrLJe54y4PBL/U+khxSkmIAkyE9DxZWwQRcar5BbqesnpnXikIHUdQV6x4j5GLL/TFvjf2fUoqFFi8VRaOW0cn4FX1pjJSXQ+TkxTxupKgiIujzPsMC+poPvdoomBfU0H3u0UXwM39yX5Z++4T/Hx/hfweX49zgxDzmTtFc9X8e5wYh5zJ2iuetK2MzXUlFCISiUUIhKJRQipaJRSI3OjdIByWkAnqusVBRKKEQUbIYZKieOGFpfJI4Na0dJO5dpmyWISw1ToZaeeWlc1r4oZA43Oa4vuuMh0XHpKqSirIaqGwkheHtuL6g3Xbh2qFLLK+lwyKETTMne3hXEFwDxpfcDn3eJR37HSUfcrxbMYnJTcLwLg57I3QsFiZM5AG46bxvUHZXF+CZI2Bj88jowGytJBaLknWwAHTdbItp5Yy8mnHLigiJZIWuAitYgjcTZWHbZSPdIXYdBlkfIXNa4i7ZGBrh5TlBv1qXItRKDtm8WjillkpCxkDyyS7hdpFr6XuQMw1HWts+yuLRYi+iZT8K5uYte1wDXAOy3vfr0tv1Vyq2tbPhzmtpAKqV8gJzHLHG4MFh1mzLarCPbKpjkkcKYAScJfg5XMcC6ThNHDdY6Jci8sDmtwLETNRROhDHVxtBncBm1t9i1YhhlRhkkbJzG5srM8ckT8zXi5FwfKCrIx6YYnh1c6Frn0DGMALjy8pJuT47rHEsYZiELIhQshZE0NgDZHExi5c7ykk/gr1Oaib6nZPGaSOSSWltHHwYz5hZ3CGzbHp369S1M2axeR8zWUheYQ0uyvabgtzC2utwCdFZk2sq5ppHTxNmhe6MtgkcSxmVzXEAePLqrH6aStqGTMoWXaYyc0hdmyMewdHU/8ABS5FqBSZsvidonzwGKKaNz2P0dezC8CwOlx1rW7ZrF2OiDqS3CtLmuMjbAAAkk3sNCDrber52zqDEyPuOKzG5b5j/J4L8tfKs6La1oqg+qgDIxmdyLuuTE2MAi405F/KlyHLE+frKOegqpKWqZkmjNnNuDb1Lp4TiRcRTTOuf3HHp8S5+KVEVXidRUwCQRyyFzeFdd2vWVWa4tcHNNiDcL1hNxdmXiMEc0XFn2CLltx6DIM8Uma2tgLX9anj2m/lS+ofNbtWHc/OPg8/xPQ8C+poPvdootWzM7anZ+mmYCGuz2B3/TIRfEyu8kn5Z+14VOOCCfZfweZY9zgxDzmTtFc9dDH+cGIecydornrStjO11CIiEou0cbJYixrWmYuNs7SQRbcCNxWySKnhgaCxz88ObMG/veW+4KiyeWNjmMle1rt7QdCgnlERiErhGd7b6FdWSi9NTtZRSZomNkjcwaXuL77lZyRxCSdkdMwmFoc0akuvbf5N657qmdzS100haRlsXG1upQJpWycIJHB/8QOqWOUuMkDaWofwDW8tnIINtx6FormMirJGMGVo3Dq0C0ulkeXFz3HMbuud/lUOc55u5xcT0kqWKIREULRKhEQUdOTZ7Fo44JO43PFQAWCJwedW5hcAkgka6pTbPYpU1EUIo5YjNnDHSMLWktaXEA232BVxm1czJo8sIbAyIMLGkAvcITEHF1r6XJA8asUW1lJR0FLSswsgQm7y2UDOTG5hP0enNfpspbO0onJdgWJMopap1JKGwSGOVuQ5o7NDrkdAsRqkeBYi8S5qWSN0UQlyPaQ57S4NGUW11cFfftMwwPgZSODC1zGZpLkNMDYRfTU8m/2q7T7a09HLG+lwzIGRujDDILWMjXnc0a6EX36g71LkKj3PnhhGJkRkUFQRK/Iw8GeU7XQePQ+pbqLAMTxCWoip6UmSmIbIx72sIJNgLOIubi1hqutS7WUdDSwwU+GObwUrZc3Ci7iA8anLfc/8FS2c2j4h4f8AwrZ+GfG7lG2UNJOmhsddD0FW2KiURg+J/qv+n1P66/B/qjy7amy2S4DicNC+sko5WsjkLJGlhDo7Bpu7qFnBfQYftVh2SGkkpTSwszue5z84lJiLCHcm+psb626rKlV7RwNdVQQskqY5eFtI9wb/AJkbG2sGjQZNNBoehS2XlicZ+FYjG7K+hqGuIabGMj6RsPWdFk3B8Te6JrMPqS6ZpdGBGeWBqSF227X08LzwGG5GCB8bWGQWaS/Oxws0fRPr61rbtTTR0TKaHDjHlikj0kFrvjawn6Nzq2+p6fIlsnLHufPSxSwSvhmY6ORhyuY4WLT1ELFW8Xr+NMVqK4R8Hw782S97faqa6OaCIiEo9W2L5p0XpPiORRsXzTovSfEciyS9TN8PSjznHz+0OIecydornq/j/OHEPOZO0VQWpbGN7hFClCBFClBQREQBLqFKAXRFCAlLoiAIiIDOOKSYubExzy1pcQBuAFyfsCsuwqubCJDTPFy0BtuUczcwIG+1he6zwbEWYZWvqHsz3glja0tDgS5haLg6EXOq+lO2lEXxyCKdkjchvGxrQ0indHoAdOURbxepRtnSSPlYMNraifgWU0gfnDDmGUNd1EndvCypsJr6xj309LI9sbDISBvAIBt16kbl9GNsqfuqGX/F5RVxTzDT9YGxNab66nM0nVYwbW01OGyxyVscooRTCJtgyNwcw5mnN+8Gm+m89KlstI+bpcPrK2R8dLTSzPjF3hjb5R41nS4VX1sb5KelkkYyPhCQ3e24Fx16kbl1KLG8PjxnE6qrjmkpKt7ndz8E1wkBcXAOueSRoQRcgq5RbV01G6OZstaHijip+CbbJEWOjJyHNucGEnQalLZEkfPxYVWzxMkihz5yA1jTd5u4tGm/eFrfQVjCA6kmBLsovGdT1bt6+oh2tw6BrJWMqxOycOsGtDcgqHS78172da34rbDthh1L3KG1OJ1IjmmfKJ2A/TBAcOXvaDu03nVOZl5Y9z4tzXMeWPaWuabEEWIKhW8WreMcVqazMXcM8uzFgaT4yATb1lVF0c0EREIerbFc06L0nxHImxXNOi9J8RyLLLdm2PpR5xj5/aHEfOZO0VShYJH5SbAC+iuY/wA4cR85k7RXPutUTJJN3RaFPBbSoBOnUsRFFlvnAItoba6nx+RV0XXMux5acvkWXQRNYXCa56AOnQ/JV7qEUbs7jFrd2TdLqEUOibpdZMjLw4ggBvSVtFFIXhocwkm28/8An/4gNF0ut4o3kaOaCNDc9Nzp+C0EAGwIPjCAXS6hEBN0uoRATdLqFJBG8FBQul1CIKJul1CIKJul1CIKJul1CIKJul1CIKPWNiuaVF6T4jkTYnmlRek+I5FlluzXHZHm+0HOHEfOZO0Vzl0NoD+0OI+dSdornrQtjM11CIiooIiIKCIiCjJrnNvlJFxY2PQhkeRlL3W6rrFEFGQkeL2cRffqoUIgoIiIKCIiCgurIyOaSz3HKXwtIDtLZNfyXKRCo6cUVOW/SETJYBm5V7HOB/Zap6VsdHwgiLHtfZ2Ynr6Ogqil7oAiXRCUFOU9R9Si6ttr3CDJwbcwAaHa6gAjX1oR37FXKeoqFb4ymz5g1g3aAHot4/8At/NVL63QK/cIiIWj1nYnmlRek+I5E2J5pUXpPiORZpbs0x2R5ttBzixHzqTtFc5dDaDnFiPnUnaK560LY8HuSoRFSE7t6hfYCip66u2QpKiMOhnga2Ro0zAyuvqFTmiwqvw/F+5sNFHJhwbJFKJnOc9vCBhDrm3Te4tuXNlo+csQLkb1C+u2iqsNOy+CsiwkRulgkdE7h3Hgv1hvp+9e3T1rOtwrCJtoaPZ+koDA6XgXy1Rlc4gGMOcA3cNPxSxynxysUVFUYjVx0lJGZZpCQ1oO/S67TocLxjD8SdQYd3HLQME0ZErn8LHmDTmv+9qDcW6V29n4KHBtr6HCRQtkrWsJnqZHuu15jLrNaNLC9tb31RsJHwe5F13UFN+h3GPB/wCJ4wMOe5+hkva3lV1uCUMmJ0LZA+OlGFtrarIbudZpc61+k2AVsUfNgEkAC5KsUlBU1xmFNEX8BE6aTUDKwbyvotmq/C6na7DWswSKEcMGtyzvJvcEE3vcix8Ruq1O3D8TrsUfFQ9ysgoJZAwTOdywRyrny7lLFHzqL6QQ4Rg9Hhja/D+7JK+Ph5X8K5pijLiGhgGl9L63WxmE4fhTtoO7qU1nF0kTYAZCwHM4gE26CLf/AEljlPl1Otr20Xbx+jo24dhWJ0dOKbu6J5fEHFzWua61wTrY9S6FDU4dFsDI+bChO4VzWPJnc3M7I4h2g0te1ksUfJovp202D4ZxXR1tCamSuiZNPMZXNdEHk5QwDS4Fjre64eK0DsLxWqoHuzGnldHm67HeqmKKiLJkb5DZouepZGnmabFhv1K0zjmS9zBQs5YzGQCQb9SwQqafVBERChSoRAes7E80aL0nxHImxHNGi9J8RyLNLdmmOyPNtoOcWI+dSdornq/tBzixHzqTtFc9e62M7JRQioPqabGqCPEtmJnTEMw+NoqDkPIIkcerXQjcufSYhTRUuORvks6siDYeSeUeFa77NAd64yKUWzv1tTQYjs1hzO7RDVYfG+MwOjcTLd5cC1wFunpst9Vj9NFtpT4xTkzQRtia4AFpIEYY8a/auNT4TWVMQkYwBh3FxtdVJI3RSujdbMw2NiunBpW0ecc0JycYu2j6F0+FYPh+IjD8RNZPXsEMYETmcFHmDjmvvOgGnjXVo8XwSXaen2lqcT4CQs/X0pge5wkyZTYgWynf9q+HRc0elnfw+qw+r2bmwirrRRSNqxUxyvjc9rxlylvJBIKuSY1hUON02SWWooDhjaGd4ZlfYtIJAPSND9i+URKFneoX4dgO0OHVsWJNroYpg+QxxOaWNBH8Q36nQdSzp5sNwurxIR4iyqZU0MsbHsie3luIs03HUN+5fPIlEs+k4fB8Yo8NdiGIOo5KCIQTM4JzzLGHEgsI0vYka2WFVjkFdDtBJISySvlhdBGQTyWvJtfxNsvnkSi2dnFMQpqnZ/BqWKS81KyVsrcpGXM+416dFtw2poajZuowqrrW0cndLahkj43Pa4BpaW8kHXcuCso43SyNjYLucbAK0RuurPpRVYNifFlbW17qaWhiZFPBwTnGYMPJLCNNRYa2suHite7FMVqq97cpqJXSZeq53LCroZ6ItEzQM24g3VdHFxdM5jOM1cXaM2SOjN2myzFVM12YOANrfRG5aUVTaDhF7oyfI55u517KFCKFSS6IlFCIUlFCID1rYjmjRek+I5E2I5o0PpPiORZ5bs0LY812g5xYj51J2iueuhtBzixHzqTtFc9e62PD3Ovs/DFNJOJY2Ps0WzNBstAoRV4vNTscIgHOOjdwB6la2b/zaj/a3+6nD+cU/lf+a1qKcI33PiZMs4Z8zi9kh+jhMhHdIDejk6lU3YRI3EW0ZkHKbmD7aWVyoc79J49TvaPwWO0RtVQEH9w/mrKEKbS2ZMObiHOMZSvmje2x1qymlkpWxU83AZSNR1DoXBo8Jmrw6d8gY0k8oi5celdLaHSgj/5Bu8hSsJh2daI+TdjRp47XXc1GUnfsjNw08mPFHkfWTrbYoVWByQQGaGUTNaLkAWNlrw3C+72ueZcjWusQBcldHZ1xfSSxu1aHC32hTgADY6lo3CSy5jjhJxddGaMnFZscMkG7cWuv5OfV4M+kpRK+W7i4Ny23X8asu2cIAtUi9+US3QBct8sj6mz3ucM/Sb9K7W0hIpogCf8AM/suIrG05VsemSfExljhz9ZX7FaXZ2Zr2iOdrmn6RItlWFXgT6andMyYSBouRltp4lfr3E7PNNzcsZc+pRREu2ddc3tG8fmvR44XVe1nhHiuJUVNy/2rbc5VBhUtexz2yMYwGxJ1PqW+owJ8VO6aGdsoaLkZbLRQUlbVRvZTvLIieWSbAruUlM2kw2SJswlsHXI3A23LjHjjKPVHtxXE5MWTpNb7V/LKuB0DBB3RIGP4T6ILdW2JVWuwySnq2StmAM01m2FspJW3ZsnNPr0N/uqIJ473n/1H/wAlXy6cehzHU/VZHzbL/wCRuxqGpidD3RU8M4g25NgNyzp8AkkhbLNO2LML2tcjyq1jLQ+voWu3F+vrCw2ke4CCME5SST+CsoRTlJ+xziz5ZQx44Om7612KFfhUtA0PLhJGTbMBay30mBmqo2ziazni4bbQeVXr90bNXk1Ijv6jp+ShhI2aJBseDP5osUOa66VYlxeZ40r/AHc1WVJ9n5I6d0sc7ZC0Xy5bX/FchfRYGScKkBOgc78l86vHLGKSa9zbweXLKc8eR3TCIi8T6AREQHrWxHNGh9J8RyJsRzRofSfEcizy3ZoWx5ttAP2ixHzqTtFc6y6W0HOHEfOpO0VzloWxne52NnXNZLPmcBdo3lTQOaNoJ3FwAJfrfxrjWReyyUkq2ME+EUpzlfqVHYqHt/SVjswy5m6303KNoS11TAWuDhlO4+NchEeS01W5Y8IozhK/SqPoMfex9BGGva79YDob9BUUU8GIYX3FLIGSBuXXptuIXAslldb93NR5rgIrEsfN1TtM+jYafBaF7eGEkjtQBvJ6NFq2fe1tPNneAS++p8S4NkVWammlsR8ApY5RcrcurZs/9z9/+67W0T2Pposr2u5d9D4lwbIvNTqLXc0ZOHU8kJ36T6Cuew7PtaHtJyM0v5EoXs/R97M7c2R+l/Kvn0svTW/dde1Hh+gXJyc3vZ9Bhb4qnCXUgkEcliD169K30EUFNTvou6WPkNybHddfMIkc1V0Ocn9P5nKp0m7/AOnbwgw0dfUUzpQdwa46ZrLGroY6XEYZxMHcLODl6tblcbei51P21R6fpHqOaluqfk7WPyhs9M9jg4sudD4wrNRHTY3TRuZOGPbrbpHWCF84iurbdrozlcDUIqMqcfc7uKVUFNhzaGB4c6wabHcB1rJr2/o2W5xm4M6X13rgJZNZ23QXAxUFG9nd9z6DA3sbhsjS9oOY6E+JfP2RFxKfNFLsacWBY8k536iLJZSi4NJFkspsihD1nYjmjRek+I5E2I5o0XpPiORZ5bs0x2PN9oOcWI+dSdornro7Qc4cR85k7RXOWhbGZ7hERUlnXpcDbUUzJnVBbnF7Bu5Y1WAyxRmSCQSgC5BFir2R8mzoZG0ucYxYDp1U4PHNTUchqbtbe4DugdK26cHSr2Pz/wCqzxUp8+zqj5xrS82aCSdwAWySlqIm55IJGt6y0rtYNC0QzVgju5zjkHUOpWaCWrqTKytgDGH6N22v4l5xwJpX7mvL/UHGT5Uqjv16/wDDi4bhpri4ue6NrRoQ3etFVSvp6h8Ya8tDsrSRvXawWZ2aalsAyEnKeneVWqa2WfFoqd4aGRVAykDXejhBQTJHic74iS9krOaaKqGQGnku++UZdSr2FytphNHLRSSvJ/dZcjxFdPFMQdQCIsja9zydT0DRasFlM7qqYi2eTNbqXSxqM6T6nlPismXh3Ocen58nz79ZXWblu48nq8S2GjqWszmnkDevKV1MGpmyVk87wDwbrNv1m6u0tTWy1z2zQZINbEtsuI4VJW/c98vHODcYJdF1t/wfNMhlkF443OA6Q0lQGPc/I1pLv4QNV9DQFsOL1dO3QO5QH5/msKWm4PaCc20ALh9v/hU0dupXx9OVrZWjhGOQPyFjg7+G2qzfSVMbM74JGt6y0roDFW02JVUuQSh5s37NAunhlTU1ccpqow1t+TybXB/NI4oydWM3F5cUVNxVdPf+DjYLFHLXhsjGvGUmzhdRjLWsxKRrWhoAFgB4lYwpoZjUjGiwbnA9a0Y19ZyeQfkjVYv+iM2+N8cpQREXgfTsIrPchDRd4D8rXZbdDjpr9qkUTru5Ys0uBP8Att81aJzIqorYoQ7QTNJc4tYAL5iBf+6ryxmKTISCbC9ujTcpQswREQtnrOxPNKi9J8RyJsTzSovSfEcizS3ZpjsjzfH+cOI+cydornro4+P2hxHzmTtFc+y0rYyvchLKUsqQ+kindTYEyZgBc2MWB3b1jI44thBcwlr+lo6SOhcc4hUGk7lJbwYFt2qikrqijDhC4AO3gi61ay2e1HxlwE0nNVzXa/B2MFk4TDXRMOV7CR5L7iqb5cba5wOfk7yGi3rsqLK2ojqXTxuyPdqQBofsViTGaySNzDkAcLEhq51IuKVvoej4XJHK5KKaff2LOz5Lp5yTckA/itEsErMbEjo3BhqBZxGh1VOmqZaSThInWdax0uCt9RidTUPjc/KOCdmaAOlc88XBJ+x6PBlWeU41TVF7aLdT/e/sstnv8mf/AHD8ly6uunrcvDFpyXtYWU0tfPRtc2ItAdvuLrrUWrzHD4XJ+k0ff/2dTA5Bw1VEd+fMFrqHY0yocxhe5tzlLWC1vUuUyaSKbhY3lr73uFd48rctrs8uVFkTjTdEnwuSOVzik77mqjqJG4syWZ13F+VxPqXfqGtp2VFVflcHb1Xt+a+VJJdmO8m6tz4nVVMJikc3Kd9gmPKoppl4ng5ZZxlH8Mu4BTxvEkzmhz2kBt+hXcNqKqodO6oYWBpAYMtuu64FLWTUby6F1r7wRcFWDjNaZA/OBb90N0VhljFI8+I4PLknJqmntfsWaCN8WPSB7S2+Yi/SLqrjX1nJ5B+SwOJVJrO6rtEmXLu0stFRPJVTGWW2Y77Cy4lNcnKu5pxYMizLJLtRqRTZLLxN5uFVJwLoyb6ANPSLEFQaqcuzGTXXoHTvWqyWVHQ2R1DmyNc67gx2YAG2v/gCwe4ve57jcuNyosllAQimyWQHq+xPNKi9J8RyJsVzSovSfEciyy3ZrjsjzjH+cOIecydoqguhj/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NERBYREQWEREFhERBYREQWEREFhERBZ6rsXzTovSfEcinYvmnRek+I5Fjl6mb4elHnWPc4MQ85k7RXPXQx7nBiHnMnaK561rYwSfUIpsllTmyEREFhFNkQWQilXG0rHgOkeWtDY/oM/iQq6lJF0IaSNgla85nmJ5bcaCxtf8EOGsNT3O2cGW5B00BClnXKznosnNAeQL2BsL71iqcBERBYRZZHfwndfd0KWxSPNmsc42voOhBZgi3tpXvp+Ea1znZy0tA8S02IVoWQiIoLCIiCwiIgsIilBZ6psXzUovSdtyJsXzUovSdtyLHL1M+jD0o87x7nBiHnMnaK566GPc4MQ85k7RVBbFsfNk+rISxV408LQ12W/IcXDN9FwG5ZNjgbMxzGhpbJGfpX3i5XVHNnPRT0ooWyEUogshZ8LJa2d1rDp6tyxRBZs7onyFnCvym9xfQ33o6oneAHSvNhbUrWiFthzi5xJJJJuSVClEJZCKUQWdGnqKZ0MXDOs8tMLvE3fm/FS2pieyRgMQLXNycISAWgWG71/auaitkL/AAxljceHjjk4cvJDrC1t4VWrkbNVSSMFmudcLUiAhFKKFshFKILIRSiCyEUogs9T2M5qUXpO25E2M5qUX3+25Fil6mfSh6UeeY99f4h5zJ2iueuhjv1/iHnMnaK562rY+ZJ9WEWWU9R9SZXdR9S6o5tGKLLK7qPqTK7+E+pKFoxRZZXdR9ShQWQilELZCKUQWQilEFkIpRBZCKUQWQpsbXtoEW6CZsYc17MwcQfUhLNCWV6GopiSHxMaL3BLb9J+Y9SwZPTtkJdCHaW3AdQ3etS32JZUsiuTTQBpaxkbiW2ByblgyojADXQNcB4hfo+R9aWLK9ja6ixG/RXO64cuUQNA0uMosbA6/ju3aLRNJwjgQ21hayCzUilFS2epbGc1KP7/AG3ImxnNSj+/23IsMvUz6uP0I88x36/xDzmTtFUF0Md+v8Q85k7RXPW6OyPkyfVn0NFC2oc2Nzi0ZC7TebC9h4zuVxmGCQgmpjiDr6SEAjdv9Z9S+fGIuDQODBsLb04yd/KHrXra7mVQfY+hfhbWskcKyIljS4D+K3QNelYtw1r83+LjBaTYH97lEaa+K/kK4HGTv5Y9anjJ38sD7UvyXlfY6s8IhyWlD8zQdBu8S+ek/wA1/wDuKucZO/lD1qk45nF3WbqSdnUE03ZCIi5PawiIgslZmCUAkxPAGp5O5YsOV7XdRurIqmWkzNcXPLtb7gUFmmOnkkkjaWloe4AOI0WIjdlJsb6WFt6sMrGtka7IbNex2/8AhFlBq2mQPyEG7SRfTTqQWaOAlDg3g3XOoFt6hzHMdlc0tPUQrcEzHjI+wAa64JHKuQVXqSHVDyH5x1oLNSIiCwiIgsIiILCIiCwiIgs9T2N5q0f3+25E2N5q0f3+25Fgn6mfXx+hfg88x36/xDzmTtFUFfx36/xDzmTtFUFvjsfGk/3MIiKnNhERBYREQWEREFhERBYREQWEREFhERBYREQWEREFhERBYREQWEREFnqWxvNWj+/23ImxvNWj+/23Ivnz9TPtYvRH8HnmO/X+IecydoqgvYZMIwyWR0kmHUj3uN3OdA0knrJsseJMJ8F0fu7PktiydNj5csPV9TyBF6/xJhPguj93Z8k4kwnwXR+7s+Sup4Jo+TyBF6/xJhPguj93Z8k4kwnwXR+7s+SangaPk8gRev8AEmE+C6P3dnyTiTCfBdH7uz5JqeBo+TyBF6/xJhPguj93Z8k4kwnwXR+7s+SangaPk8gRev8AEmE+C6P3dnyTiTCfBdH7uz5JqeBo+TyBF6/xJhPguj93Z8k4kwnwXR+7s+SangaPk8gRev8AEmE+C6P3dnyTiTCfBdH7uz5JqeBo+TyBF6/xJhPguj93Z8k4kwnwXR+7s+SangaPk8gRev8AEmE+C6P3dnyTiTCfBdH7uz5JqeBo+TyBF6/xJhPguj93Z8k4kwnwXR+7s+SangaPk8gRev8AEmE+C6P3dnyTiTCfBdH7uz5JqeBo+TyBF6/xJhPguj93Z8k4kwnwXR+7s+SangaPk8gRev8AEmE+C6P3dnyTiTCfBdH7uz5JqeBo+SlsbzVo/v8Abci7EMENNE2KCJkUbdzGNDQOncEWGTuTPrY1UEvB/9k="/>
          <p:cNvSpPr>
            <a:spLocks noChangeAspect="1" noChangeArrowheads="1"/>
          </p:cNvSpPr>
          <p:nvPr/>
        </p:nvSpPr>
        <p:spPr bwMode="auto">
          <a:xfrm>
            <a:off x="2289175" y="4651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862141" y="1185863"/>
            <a:ext cx="10625857" cy="4154984"/>
          </a:xfrm>
          <a:prstGeom prst="rect">
            <a:avLst/>
          </a:prstGeom>
          <a:noFill/>
        </p:spPr>
        <p:txBody>
          <a:bodyPr wrap="square" rtlCol="0">
            <a:spAutoFit/>
          </a:bodyPr>
          <a:lstStyle/>
          <a:p>
            <a:pPr algn="just"/>
            <a:r>
              <a:rPr lang="en-US" sz="2400" dirty="0" smtClean="0">
                <a:latin typeface="Georgia" charset="0"/>
                <a:ea typeface="Georgia" charset="0"/>
                <a:cs typeface="Georgia" charset="0"/>
              </a:rPr>
              <a:t>Natural Language Processing </a:t>
            </a:r>
            <a:r>
              <a:rPr lang="en-US" sz="2400" dirty="0">
                <a:latin typeface="Georgia" charset="0"/>
                <a:ea typeface="Georgia" charset="0"/>
                <a:cs typeface="Georgia" charset="0"/>
              </a:rPr>
              <a:t>allows the software to recognize similar concepts – even if they’ve been expressed in very different ways. </a:t>
            </a:r>
            <a:endParaRPr lang="en-US" sz="2400" dirty="0" smtClean="0">
              <a:latin typeface="Georgia" charset="0"/>
              <a:ea typeface="Georgia" charset="0"/>
              <a:cs typeface="Georgia" charset="0"/>
            </a:endParaRPr>
          </a:p>
          <a:p>
            <a:pPr algn="just"/>
            <a:endParaRPr lang="en-US" sz="2400" dirty="0">
              <a:latin typeface="Georgia" charset="0"/>
              <a:ea typeface="Georgia" charset="0"/>
              <a:cs typeface="Georgia" charset="0"/>
            </a:endParaRPr>
          </a:p>
          <a:p>
            <a:pPr algn="just"/>
            <a:r>
              <a:rPr lang="en-US" sz="2400" dirty="0" smtClean="0">
                <a:latin typeface="Georgia" charset="0"/>
                <a:ea typeface="Georgia" charset="0"/>
                <a:cs typeface="Georgia" charset="0"/>
              </a:rPr>
              <a:t>For </a:t>
            </a:r>
            <a:r>
              <a:rPr lang="en-US" sz="2400" dirty="0">
                <a:latin typeface="Georgia" charset="0"/>
                <a:ea typeface="Georgia" charset="0"/>
                <a:cs typeface="Georgia" charset="0"/>
              </a:rPr>
              <a:t>example</a:t>
            </a:r>
            <a:r>
              <a:rPr lang="en-US" sz="2400" dirty="0" smtClean="0">
                <a:latin typeface="Georgia" charset="0"/>
                <a:ea typeface="Georgia" charset="0"/>
                <a:cs typeface="Georgia" charset="0"/>
              </a:rPr>
              <a:t>,</a:t>
            </a:r>
          </a:p>
          <a:p>
            <a:pPr algn="just"/>
            <a:r>
              <a:rPr lang="en-US" sz="2400" dirty="0" smtClean="0">
                <a:latin typeface="Georgia" charset="0"/>
                <a:ea typeface="Georgia" charset="0"/>
                <a:cs typeface="Georgia" charset="0"/>
              </a:rPr>
              <a:t> </a:t>
            </a:r>
          </a:p>
          <a:p>
            <a:pPr algn="just"/>
            <a:r>
              <a:rPr lang="en-US" sz="2400" dirty="0">
                <a:latin typeface="Georgia" charset="0"/>
                <a:ea typeface="Georgia" charset="0"/>
                <a:cs typeface="Georgia" charset="0"/>
              </a:rPr>
              <a:t>S</a:t>
            </a:r>
            <a:r>
              <a:rPr lang="en-US" sz="2400" dirty="0" smtClean="0">
                <a:latin typeface="Georgia" charset="0"/>
                <a:ea typeface="Georgia" charset="0"/>
                <a:cs typeface="Georgia" charset="0"/>
              </a:rPr>
              <a:t>ame </a:t>
            </a:r>
            <a:r>
              <a:rPr lang="en-US" sz="2400" dirty="0">
                <a:latin typeface="Georgia" charset="0"/>
                <a:ea typeface="Georgia" charset="0"/>
                <a:cs typeface="Georgia" charset="0"/>
              </a:rPr>
              <a:t>word </a:t>
            </a:r>
            <a:r>
              <a:rPr lang="en-US" sz="2400" dirty="0" smtClean="0">
                <a:latin typeface="Georgia" charset="0"/>
                <a:ea typeface="Georgia" charset="0"/>
                <a:cs typeface="Georgia" charset="0"/>
              </a:rPr>
              <a:t>spelt differently (hemophilia/</a:t>
            </a:r>
            <a:r>
              <a:rPr lang="en-US" sz="2400" dirty="0" err="1" smtClean="0">
                <a:latin typeface="Georgia" charset="0"/>
                <a:ea typeface="Georgia" charset="0"/>
                <a:cs typeface="Georgia" charset="0"/>
              </a:rPr>
              <a:t>haemophilia</a:t>
            </a:r>
            <a:r>
              <a:rPr lang="en-US" sz="2400" dirty="0">
                <a:latin typeface="Georgia" charset="0"/>
                <a:ea typeface="Georgia" charset="0"/>
                <a:cs typeface="Georgia" charset="0"/>
              </a:rPr>
              <a:t>, tumor/</a:t>
            </a:r>
            <a:r>
              <a:rPr lang="en-US" sz="2400" dirty="0" err="1">
                <a:latin typeface="Georgia" charset="0"/>
                <a:ea typeface="Georgia" charset="0"/>
                <a:cs typeface="Georgia" charset="0"/>
              </a:rPr>
              <a:t>tumour</a:t>
            </a:r>
            <a:r>
              <a:rPr lang="en-US" sz="2400" dirty="0">
                <a:latin typeface="Georgia" charset="0"/>
                <a:ea typeface="Georgia" charset="0"/>
                <a:cs typeface="Georgia" charset="0"/>
              </a:rPr>
              <a:t>), </a:t>
            </a:r>
            <a:endParaRPr lang="en-US" sz="2400" dirty="0" smtClean="0">
              <a:latin typeface="Georgia" charset="0"/>
              <a:ea typeface="Georgia" charset="0"/>
              <a:cs typeface="Georgia" charset="0"/>
            </a:endParaRPr>
          </a:p>
          <a:p>
            <a:pPr algn="just"/>
            <a:r>
              <a:rPr lang="en-US" sz="2400" dirty="0">
                <a:latin typeface="Georgia" charset="0"/>
                <a:ea typeface="Georgia" charset="0"/>
                <a:cs typeface="Georgia" charset="0"/>
              </a:rPr>
              <a:t>S</a:t>
            </a:r>
            <a:r>
              <a:rPr lang="en-US" sz="2400" dirty="0" smtClean="0">
                <a:latin typeface="Georgia" charset="0"/>
                <a:ea typeface="Georgia" charset="0"/>
                <a:cs typeface="Georgia" charset="0"/>
              </a:rPr>
              <a:t>ame </a:t>
            </a:r>
            <a:r>
              <a:rPr lang="en-US" sz="2400" dirty="0">
                <a:latin typeface="Georgia" charset="0"/>
                <a:ea typeface="Georgia" charset="0"/>
                <a:cs typeface="Georgia" charset="0"/>
              </a:rPr>
              <a:t>word </a:t>
            </a:r>
            <a:r>
              <a:rPr lang="en-US" sz="2400" dirty="0" smtClean="0">
                <a:latin typeface="Georgia" charset="0"/>
                <a:ea typeface="Georgia" charset="0"/>
                <a:cs typeface="Georgia" charset="0"/>
              </a:rPr>
              <a:t>different </a:t>
            </a:r>
            <a:r>
              <a:rPr lang="en-US" sz="2400" dirty="0">
                <a:latin typeface="Georgia" charset="0"/>
                <a:ea typeface="Georgia" charset="0"/>
                <a:cs typeface="Georgia" charset="0"/>
              </a:rPr>
              <a:t>contexts (tumor/tumors, suffers/suffered), </a:t>
            </a:r>
          </a:p>
          <a:p>
            <a:pPr algn="just"/>
            <a:r>
              <a:rPr lang="en-US" sz="2400" dirty="0" smtClean="0">
                <a:latin typeface="Georgia" charset="0"/>
                <a:ea typeface="Georgia" charset="0"/>
                <a:cs typeface="Georgia" charset="0"/>
              </a:rPr>
              <a:t>Same concept different words (Tylenol/Acetaminophen</a:t>
            </a:r>
            <a:r>
              <a:rPr lang="en-US" sz="2400" dirty="0">
                <a:latin typeface="Georgia" charset="0"/>
                <a:ea typeface="Georgia" charset="0"/>
                <a:cs typeface="Georgia" charset="0"/>
              </a:rPr>
              <a:t>, heart attack</a:t>
            </a:r>
            <a:r>
              <a:rPr lang="en-US" sz="2400" dirty="0" smtClean="0">
                <a:latin typeface="Georgia" charset="0"/>
                <a:ea typeface="Georgia" charset="0"/>
                <a:cs typeface="Georgia" charset="0"/>
              </a:rPr>
              <a:t>/ myocardial </a:t>
            </a:r>
            <a:r>
              <a:rPr lang="en-US" sz="2400" dirty="0">
                <a:latin typeface="Georgia" charset="0"/>
                <a:ea typeface="Georgia" charset="0"/>
                <a:cs typeface="Georgia" charset="0"/>
              </a:rPr>
              <a:t>infarction), </a:t>
            </a:r>
            <a:endParaRPr lang="en-US" sz="2400" dirty="0" smtClean="0">
              <a:latin typeface="Georgia" charset="0"/>
              <a:ea typeface="Georgia" charset="0"/>
              <a:cs typeface="Georgia" charset="0"/>
            </a:endParaRPr>
          </a:p>
          <a:p>
            <a:pPr algn="just"/>
            <a:r>
              <a:rPr lang="en-US" sz="2400" dirty="0">
                <a:latin typeface="Georgia" charset="0"/>
                <a:ea typeface="Georgia" charset="0"/>
                <a:cs typeface="Georgia" charset="0"/>
              </a:rPr>
              <a:t>Same concept different grammatical constructions (“he has not smoked for 5 years”/ “he stopped smoking 5 years ago”).</a:t>
            </a:r>
          </a:p>
        </p:txBody>
      </p:sp>
    </p:spTree>
    <p:extLst>
      <p:ext uri="{BB962C8B-B14F-4D97-AF65-F5344CB8AC3E}">
        <p14:creationId xmlns:p14="http://schemas.microsoft.com/office/powerpoint/2010/main" val="724566433"/>
      </p:ext>
    </p:extLst>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TW" sz="3600" dirty="0">
                <a:ea typeface="ＭＳ Ｐゴシック" charset="-128"/>
              </a:rPr>
              <a:t>Basic assumptions </a:t>
            </a:r>
            <a:r>
              <a:rPr lang="en-US" altLang="zh-TW" sz="3600" dirty="0" smtClean="0">
                <a:ea typeface="ＭＳ Ｐゴシック" charset="-128"/>
              </a:rPr>
              <a:t>in Mining</a:t>
            </a:r>
            <a:endParaRPr lang="en-US" altLang="zh-TW" sz="3600" dirty="0">
              <a:ea typeface="ＭＳ Ｐゴシック" charset="-128"/>
            </a:endParaRPr>
          </a:p>
        </p:txBody>
      </p:sp>
      <p:sp>
        <p:nvSpPr>
          <p:cNvPr id="15363" name="Rectangle 3"/>
          <p:cNvSpPr>
            <a:spLocks noGrp="1" noChangeArrowheads="1"/>
          </p:cNvSpPr>
          <p:nvPr>
            <p:ph idx="1"/>
          </p:nvPr>
        </p:nvSpPr>
        <p:spPr/>
        <p:txBody>
          <a:bodyPr/>
          <a:lstStyle/>
          <a:p>
            <a:pPr eaLnBrk="1" hangingPunct="1">
              <a:buClr>
                <a:srgbClr val="357E69"/>
              </a:buClr>
            </a:pPr>
            <a:r>
              <a:rPr lang="en-US" altLang="zh-TW" dirty="0">
                <a:solidFill>
                  <a:srgbClr val="357E69"/>
                </a:solidFill>
                <a:ea typeface="ＭＳ Ｐゴシック" charset="-128"/>
              </a:rPr>
              <a:t>Collection</a:t>
            </a:r>
            <a:r>
              <a:rPr lang="en-US" altLang="zh-TW" dirty="0">
                <a:ea typeface="ＭＳ Ｐゴシック" charset="-128"/>
              </a:rPr>
              <a:t>: Fixed set of documents</a:t>
            </a:r>
          </a:p>
          <a:p>
            <a:pPr algn="just" eaLnBrk="1" hangingPunct="1"/>
            <a:r>
              <a:rPr lang="en-US" altLang="zh-TW" dirty="0">
                <a:solidFill>
                  <a:srgbClr val="357E69"/>
                </a:solidFill>
                <a:ea typeface="ＭＳ Ｐゴシック" charset="-128"/>
              </a:rPr>
              <a:t>Goal</a:t>
            </a:r>
            <a:r>
              <a:rPr lang="en-US" altLang="zh-TW" dirty="0">
                <a:ea typeface="ＭＳ Ｐゴシック" charset="-128"/>
              </a:rPr>
              <a:t>: Retrieve documents with information that is </a:t>
            </a:r>
            <a:r>
              <a:rPr lang="en-US" altLang="zh-TW" u="sng" dirty="0">
                <a:ea typeface="ＭＳ Ｐゴシック" charset="-128"/>
              </a:rPr>
              <a:t>relevant</a:t>
            </a:r>
            <a:r>
              <a:rPr lang="en-US" altLang="zh-TW" dirty="0">
                <a:ea typeface="ＭＳ Ｐゴシック" charset="-128"/>
              </a:rPr>
              <a:t> to the user’s </a:t>
            </a:r>
            <a:r>
              <a:rPr lang="en-US" altLang="zh-TW" dirty="0">
                <a:solidFill>
                  <a:srgbClr val="357E69"/>
                </a:solidFill>
                <a:ea typeface="ＭＳ Ｐゴシック" charset="-128"/>
              </a:rPr>
              <a:t>information need</a:t>
            </a:r>
            <a:r>
              <a:rPr lang="en-US" altLang="zh-TW" dirty="0">
                <a:solidFill>
                  <a:schemeClr val="hlink"/>
                </a:solidFill>
                <a:ea typeface="ＭＳ Ｐゴシック" charset="-128"/>
              </a:rPr>
              <a:t> </a:t>
            </a:r>
            <a:r>
              <a:rPr lang="en-US" altLang="zh-TW" dirty="0">
                <a:solidFill>
                  <a:srgbClr val="0D0D0D"/>
                </a:solidFill>
                <a:ea typeface="ＭＳ Ｐゴシック" charset="-128"/>
              </a:rPr>
              <a:t>and helps the user complete a </a:t>
            </a:r>
            <a:r>
              <a:rPr lang="en-US" altLang="zh-TW" dirty="0">
                <a:solidFill>
                  <a:schemeClr val="accent2"/>
                </a:solidFill>
                <a:ea typeface="ＭＳ Ｐゴシック" charset="-128"/>
              </a:rPr>
              <a:t>task</a:t>
            </a:r>
          </a:p>
        </p:txBody>
      </p:sp>
      <p:sp>
        <p:nvSpPr>
          <p:cNvPr id="15364" name="Slide Number Placeholder 5"/>
          <p:cNvSpPr>
            <a:spLocks noGrp="1"/>
          </p:cNvSpPr>
          <p:nvPr>
            <p:ph type="sldNum" sz="quarter" idx="4294967295"/>
          </p:nvPr>
        </p:nvSpPr>
        <p:spPr bwMode="auto">
          <a:xfrm>
            <a:off x="8077200" y="6477001"/>
            <a:ext cx="2133600" cy="2444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37931725" indent="-37474525">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a:spcBef>
                <a:spcPct val="0"/>
              </a:spcBef>
              <a:buClrTx/>
              <a:buFontTx/>
              <a:buNone/>
            </a:pPr>
            <a:fld id="{2CFD3563-C6BA-7640-98CE-7F2EDA4C9149}" type="slidenum">
              <a:rPr lang="zh-TW" altLang="en-US" sz="1200">
                <a:solidFill>
                  <a:srgbClr val="898989"/>
                </a:solidFill>
                <a:ea typeface="新細明體" charset="-120"/>
                <a:cs typeface="Arial Unicode MS" charset="0"/>
              </a:rPr>
              <a:pPr>
                <a:spcBef>
                  <a:spcPct val="0"/>
                </a:spcBef>
                <a:buClrTx/>
                <a:buFontTx/>
                <a:buNone/>
              </a:pPr>
              <a:t>12</a:t>
            </a:fld>
            <a:endParaRPr lang="en-US" altLang="zh-TW" sz="1200">
              <a:solidFill>
                <a:srgbClr val="898989"/>
              </a:solidFill>
              <a:ea typeface="新細明體" charset="-120"/>
              <a:cs typeface="Arial Unicode MS" charset="0"/>
            </a:endParaRPr>
          </a:p>
        </p:txBody>
      </p:sp>
      <p:sp>
        <p:nvSpPr>
          <p:cNvPr id="15365" name="TextBox 5"/>
          <p:cNvSpPr txBox="1">
            <a:spLocks noChangeArrowheads="1"/>
          </p:cNvSpPr>
          <p:nvPr/>
        </p:nvSpPr>
        <p:spPr bwMode="auto">
          <a:xfrm>
            <a:off x="9144001" y="-33338"/>
            <a:ext cx="968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37931725" indent="-37474525">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eaLnBrk="1" hangingPunct="1">
              <a:spcBef>
                <a:spcPct val="0"/>
              </a:spcBef>
              <a:buClrTx/>
              <a:buFontTx/>
              <a:buNone/>
            </a:pPr>
            <a:r>
              <a:rPr lang="en-US" altLang="zh-TW" sz="1600">
                <a:solidFill>
                  <a:srgbClr val="FBFCFF"/>
                </a:solidFill>
                <a:latin typeface="Lucida Sans" charset="0"/>
                <a:ea typeface="新細明體" charset="-120"/>
                <a:cs typeface="Arial Unicode MS" charset="0"/>
              </a:rPr>
              <a:t>Sec. 1.1</a:t>
            </a:r>
          </a:p>
        </p:txBody>
      </p:sp>
    </p:spTree>
    <p:extLst>
      <p:ext uri="{BB962C8B-B14F-4D97-AF65-F5344CB8AC3E}">
        <p14:creationId xmlns:p14="http://schemas.microsoft.com/office/powerpoint/2010/main" val="183921104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1026"/>
          <p:cNvSpPr>
            <a:spLocks noGrp="1" noChangeArrowheads="1"/>
          </p:cNvSpPr>
          <p:nvPr>
            <p:ph type="title"/>
          </p:nvPr>
        </p:nvSpPr>
        <p:spPr/>
        <p:txBody>
          <a:bodyPr/>
          <a:lstStyle/>
          <a:p>
            <a:pPr eaLnBrk="1" hangingPunct="1"/>
            <a:r>
              <a:rPr lang="en-US" altLang="zh-TW">
                <a:ea typeface="ＭＳ Ｐゴシック" charset="-128"/>
              </a:rPr>
              <a:t>Unstructured data in 1620</a:t>
            </a:r>
          </a:p>
        </p:txBody>
      </p:sp>
      <p:sp>
        <p:nvSpPr>
          <p:cNvPr id="105475" name="Rectangle 1027"/>
          <p:cNvSpPr>
            <a:spLocks noGrp="1" noChangeArrowheads="1"/>
          </p:cNvSpPr>
          <p:nvPr>
            <p:ph idx="1"/>
          </p:nvPr>
        </p:nvSpPr>
        <p:spPr>
          <a:xfrm>
            <a:off x="871870" y="1600200"/>
            <a:ext cx="11015330" cy="4953000"/>
          </a:xfrm>
        </p:spPr>
        <p:txBody>
          <a:bodyPr/>
          <a:lstStyle/>
          <a:p>
            <a:pPr eaLnBrk="1" hangingPunct="1"/>
            <a:r>
              <a:rPr lang="en-US" altLang="zh-TW" dirty="0">
                <a:ea typeface="ＭＳ Ｐゴシック" charset="-128"/>
              </a:rPr>
              <a:t>Which plays of Shakespeare contain the words </a:t>
            </a:r>
            <a:r>
              <a:rPr lang="en-US" altLang="zh-TW" b="1" i="1" dirty="0">
                <a:ea typeface="ＭＳ Ｐゴシック" charset="-128"/>
              </a:rPr>
              <a:t>Brutus</a:t>
            </a:r>
            <a:r>
              <a:rPr lang="en-US" altLang="zh-TW" dirty="0">
                <a:ea typeface="ＭＳ Ｐゴシック" charset="-128"/>
              </a:rPr>
              <a:t> </a:t>
            </a:r>
            <a:r>
              <a:rPr lang="en-US" altLang="zh-TW" i="1" dirty="0">
                <a:ea typeface="ＭＳ Ｐゴシック" charset="-128"/>
              </a:rPr>
              <a:t>AND</a:t>
            </a:r>
            <a:r>
              <a:rPr lang="en-US" altLang="zh-TW" dirty="0">
                <a:ea typeface="ＭＳ Ｐゴシック" charset="-128"/>
              </a:rPr>
              <a:t> </a:t>
            </a:r>
            <a:r>
              <a:rPr lang="en-US" altLang="zh-TW" b="1" i="1" dirty="0">
                <a:ea typeface="ＭＳ Ｐゴシック" charset="-128"/>
              </a:rPr>
              <a:t>Caesar</a:t>
            </a:r>
            <a:r>
              <a:rPr lang="en-US" altLang="zh-TW" dirty="0">
                <a:ea typeface="ＭＳ Ｐゴシック" charset="-128"/>
              </a:rPr>
              <a:t>  but </a:t>
            </a:r>
            <a:r>
              <a:rPr lang="en-US" altLang="zh-TW" i="1" dirty="0">
                <a:ea typeface="ＭＳ Ｐゴシック" charset="-128"/>
              </a:rPr>
              <a:t>NOT</a:t>
            </a:r>
            <a:r>
              <a:rPr lang="en-US" altLang="zh-TW" dirty="0">
                <a:ea typeface="ＭＳ Ｐゴシック" charset="-128"/>
              </a:rPr>
              <a:t> </a:t>
            </a:r>
            <a:r>
              <a:rPr lang="en-US" altLang="zh-TW" b="1" i="1" dirty="0">
                <a:ea typeface="ＭＳ Ｐゴシック" charset="-128"/>
              </a:rPr>
              <a:t>Calpurnia</a:t>
            </a:r>
            <a:r>
              <a:rPr lang="en-US" altLang="zh-TW" dirty="0">
                <a:ea typeface="ＭＳ Ｐゴシック" charset="-128"/>
              </a:rPr>
              <a:t>?</a:t>
            </a:r>
          </a:p>
          <a:p>
            <a:pPr eaLnBrk="1" hangingPunct="1"/>
            <a:r>
              <a:rPr lang="en-US" altLang="zh-TW" dirty="0">
                <a:ea typeface="ＭＳ Ｐゴシック" charset="-128"/>
              </a:rPr>
              <a:t>One could </a:t>
            </a:r>
            <a:r>
              <a:rPr lang="en-US" altLang="zh-TW" dirty="0">
                <a:solidFill>
                  <a:schemeClr val="hlink"/>
                </a:solidFill>
                <a:latin typeface="Lucida Sans Typewriter" charset="0"/>
                <a:ea typeface="ＭＳ Ｐゴシック" charset="-128"/>
              </a:rPr>
              <a:t>grep</a:t>
            </a:r>
            <a:r>
              <a:rPr lang="en-US" altLang="zh-TW" dirty="0">
                <a:ea typeface="ＭＳ Ｐゴシック" charset="-128"/>
              </a:rPr>
              <a:t> all of Shakespeare’s plays for </a:t>
            </a:r>
            <a:r>
              <a:rPr lang="en-US" altLang="zh-TW" b="1" i="1" dirty="0">
                <a:ea typeface="ＭＳ Ｐゴシック" charset="-128"/>
              </a:rPr>
              <a:t>Brutus</a:t>
            </a:r>
            <a:r>
              <a:rPr lang="en-US" altLang="zh-TW" dirty="0">
                <a:ea typeface="ＭＳ Ｐゴシック" charset="-128"/>
              </a:rPr>
              <a:t> and </a:t>
            </a:r>
            <a:r>
              <a:rPr lang="en-US" altLang="zh-TW" b="1" i="1" dirty="0">
                <a:ea typeface="ＭＳ Ｐゴシック" charset="-128"/>
              </a:rPr>
              <a:t>Caesar,</a:t>
            </a:r>
            <a:r>
              <a:rPr lang="en-US" altLang="zh-TW" dirty="0">
                <a:ea typeface="ＭＳ Ｐゴシック" charset="-128"/>
              </a:rPr>
              <a:t> then strip out lines containing </a:t>
            </a:r>
            <a:r>
              <a:rPr lang="en-US" altLang="zh-TW" b="1" i="1" dirty="0">
                <a:ea typeface="ＭＳ Ｐゴシック" charset="-128"/>
              </a:rPr>
              <a:t>Calpurnia</a:t>
            </a:r>
            <a:r>
              <a:rPr lang="en-US" altLang="zh-TW" dirty="0">
                <a:ea typeface="ＭＳ Ｐゴシック" charset="-128"/>
              </a:rPr>
              <a:t>?</a:t>
            </a:r>
          </a:p>
          <a:p>
            <a:pPr eaLnBrk="1" hangingPunct="1"/>
            <a:r>
              <a:rPr lang="en-US" altLang="zh-TW" dirty="0">
                <a:ea typeface="ＭＳ Ｐゴシック" charset="-128"/>
              </a:rPr>
              <a:t>Why is that not the answer?</a:t>
            </a:r>
          </a:p>
          <a:p>
            <a:pPr lvl="1" eaLnBrk="1" hangingPunct="1"/>
            <a:r>
              <a:rPr lang="en-US" altLang="zh-TW" dirty="0">
                <a:ea typeface="ＭＳ Ｐゴシック" charset="-128"/>
              </a:rPr>
              <a:t>Slow (for large corpora)</a:t>
            </a:r>
          </a:p>
          <a:p>
            <a:pPr lvl="1" eaLnBrk="1" hangingPunct="1"/>
            <a:r>
              <a:rPr lang="en-US" altLang="zh-TW" i="1" u="sng" dirty="0">
                <a:ea typeface="ＭＳ Ｐゴシック" charset="-128"/>
              </a:rPr>
              <a:t>NOT</a:t>
            </a:r>
            <a:r>
              <a:rPr lang="en-US" altLang="zh-TW" dirty="0">
                <a:ea typeface="ＭＳ Ｐゴシック" charset="-128"/>
              </a:rPr>
              <a:t> </a:t>
            </a:r>
            <a:r>
              <a:rPr lang="en-US" altLang="zh-TW" b="1" i="1" dirty="0">
                <a:ea typeface="ＭＳ Ｐゴシック" charset="-128"/>
              </a:rPr>
              <a:t>Calpurnia</a:t>
            </a:r>
            <a:r>
              <a:rPr lang="en-US" altLang="zh-TW" dirty="0">
                <a:ea typeface="ＭＳ Ｐゴシック" charset="-128"/>
              </a:rPr>
              <a:t> is non-trivial</a:t>
            </a:r>
          </a:p>
          <a:p>
            <a:pPr lvl="1" eaLnBrk="1" hangingPunct="1"/>
            <a:r>
              <a:rPr lang="en-US" altLang="zh-TW" dirty="0">
                <a:ea typeface="ＭＳ Ｐゴシック" charset="-128"/>
              </a:rPr>
              <a:t>Other operations (e.g., find the word </a:t>
            </a:r>
            <a:r>
              <a:rPr lang="en-US" altLang="zh-TW" b="1" i="1" dirty="0">
                <a:ea typeface="ＭＳ Ｐゴシック" charset="-128"/>
              </a:rPr>
              <a:t>Romans </a:t>
            </a:r>
            <a:r>
              <a:rPr lang="en-US" altLang="zh-TW" dirty="0">
                <a:ea typeface="ＭＳ Ｐゴシック" charset="-128"/>
              </a:rPr>
              <a:t>near</a:t>
            </a:r>
            <a:r>
              <a:rPr lang="en-US" altLang="zh-TW" b="1" dirty="0">
                <a:ea typeface="ＭＳ Ｐゴシック" charset="-128"/>
              </a:rPr>
              <a:t> </a:t>
            </a:r>
            <a:r>
              <a:rPr lang="en-US" altLang="zh-TW" b="1" i="1" dirty="0">
                <a:ea typeface="ＭＳ Ｐゴシック" charset="-128"/>
              </a:rPr>
              <a:t>countrymen</a:t>
            </a:r>
            <a:r>
              <a:rPr lang="en-US" altLang="zh-TW" dirty="0">
                <a:ea typeface="ＭＳ Ｐゴシック" charset="-128"/>
              </a:rPr>
              <a:t>) not feasible</a:t>
            </a:r>
          </a:p>
          <a:p>
            <a:pPr lvl="1" eaLnBrk="1" hangingPunct="1"/>
            <a:r>
              <a:rPr lang="en-US" altLang="zh-TW" dirty="0">
                <a:ea typeface="ＭＳ Ｐゴシック" charset="-128"/>
              </a:rPr>
              <a:t>Ranked retrieval (best documents to return</a:t>
            </a:r>
            <a:r>
              <a:rPr lang="en-US" altLang="zh-TW" dirty="0" smtClean="0">
                <a:ea typeface="ＭＳ Ｐゴシック" charset="-128"/>
              </a:rPr>
              <a:t>)</a:t>
            </a:r>
            <a:endParaRPr lang="en-US" altLang="zh-TW" dirty="0">
              <a:ea typeface="ＭＳ Ｐゴシック" charset="-128"/>
            </a:endParaRPr>
          </a:p>
        </p:txBody>
      </p:sp>
      <p:sp>
        <p:nvSpPr>
          <p:cNvPr id="19460" name="Slide Number Placeholder 5"/>
          <p:cNvSpPr>
            <a:spLocks noGrp="1"/>
          </p:cNvSpPr>
          <p:nvPr>
            <p:ph type="sldNum" sz="quarter" idx="4294967295"/>
          </p:nvPr>
        </p:nvSpPr>
        <p:spPr bwMode="auto">
          <a:xfrm>
            <a:off x="8077200" y="6477001"/>
            <a:ext cx="2133600" cy="2444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37931725" indent="-37474525">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a:spcBef>
                <a:spcPct val="0"/>
              </a:spcBef>
              <a:buClrTx/>
              <a:buFontTx/>
              <a:buNone/>
            </a:pPr>
            <a:fld id="{659AFC27-B12F-7A4B-BF10-F3EC169DF032}" type="slidenum">
              <a:rPr lang="zh-TW" altLang="en-US" sz="1200">
                <a:solidFill>
                  <a:srgbClr val="898989"/>
                </a:solidFill>
                <a:ea typeface="新細明體" charset="-120"/>
                <a:cs typeface="Arial Unicode MS" charset="0"/>
              </a:rPr>
              <a:pPr>
                <a:spcBef>
                  <a:spcPct val="0"/>
                </a:spcBef>
                <a:buClrTx/>
                <a:buFontTx/>
                <a:buNone/>
              </a:pPr>
              <a:t>13</a:t>
            </a:fld>
            <a:endParaRPr lang="en-US" altLang="zh-TW" sz="1200">
              <a:solidFill>
                <a:srgbClr val="898989"/>
              </a:solidFill>
              <a:ea typeface="新細明體" charset="-120"/>
              <a:cs typeface="Arial Unicode MS" charset="0"/>
            </a:endParaRPr>
          </a:p>
        </p:txBody>
      </p:sp>
      <p:sp>
        <p:nvSpPr>
          <p:cNvPr id="19461" name="TextBox 4"/>
          <p:cNvSpPr txBox="1">
            <a:spLocks noChangeArrowheads="1"/>
          </p:cNvSpPr>
          <p:nvPr/>
        </p:nvSpPr>
        <p:spPr bwMode="auto">
          <a:xfrm>
            <a:off x="9144001" y="-33338"/>
            <a:ext cx="968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37931725" indent="-37474525">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eaLnBrk="1" hangingPunct="1">
              <a:spcBef>
                <a:spcPct val="0"/>
              </a:spcBef>
              <a:buClrTx/>
              <a:buFontTx/>
              <a:buNone/>
            </a:pPr>
            <a:r>
              <a:rPr lang="en-US" altLang="zh-TW" sz="1600">
                <a:solidFill>
                  <a:srgbClr val="FBFCFF"/>
                </a:solidFill>
                <a:latin typeface="Lucida Sans" charset="0"/>
                <a:ea typeface="新細明體" charset="-120"/>
                <a:cs typeface="Arial Unicode MS" charset="0"/>
              </a:rPr>
              <a:t>Sec. 1.1</a:t>
            </a:r>
          </a:p>
        </p:txBody>
      </p:sp>
    </p:spTree>
    <p:extLst>
      <p:ext uri="{BB962C8B-B14F-4D97-AF65-F5344CB8AC3E}">
        <p14:creationId xmlns:p14="http://schemas.microsoft.com/office/powerpoint/2010/main" val="1088805905"/>
      </p:ext>
    </p:extLst>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TW">
                <a:ea typeface="ＭＳ Ｐゴシック" charset="-128"/>
              </a:rPr>
              <a:t>Term-document incidence</a:t>
            </a:r>
          </a:p>
        </p:txBody>
      </p:sp>
      <p:graphicFrame>
        <p:nvGraphicFramePr>
          <p:cNvPr id="21507" name="Object 1028"/>
          <p:cNvGraphicFramePr>
            <a:graphicFrameLocks noGrp="1" noChangeAspect="1"/>
          </p:cNvGraphicFramePr>
          <p:nvPr>
            <p:ph idx="1"/>
          </p:nvPr>
        </p:nvGraphicFramePr>
        <p:xfrm>
          <a:off x="2286001" y="2284414"/>
          <a:ext cx="7637463" cy="2841625"/>
        </p:xfrm>
        <a:graphic>
          <a:graphicData uri="http://schemas.openxmlformats.org/presentationml/2006/ole">
            <mc:AlternateContent xmlns:mc="http://schemas.openxmlformats.org/markup-compatibility/2006">
              <mc:Choice xmlns:v="urn:schemas-microsoft-com:vml" Requires="v">
                <p:oleObj spid="_x0000_s7201" name="Worksheet" r:id="rId4" imgW="9525305" imgH="3543605" progId="Excel.Sheet.8">
                  <p:embed/>
                </p:oleObj>
              </mc:Choice>
              <mc:Fallback>
                <p:oleObj name="Worksheet" r:id="rId4" imgW="9525305" imgH="3543605"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1" y="2284414"/>
                        <a:ext cx="7637463" cy="284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08" name="Text Box 3"/>
          <p:cNvSpPr txBox="1">
            <a:spLocks noChangeArrowheads="1"/>
          </p:cNvSpPr>
          <p:nvPr/>
        </p:nvSpPr>
        <p:spPr bwMode="auto">
          <a:xfrm>
            <a:off x="7162800" y="5568950"/>
            <a:ext cx="2819400"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37931725" indent="-37474525">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eaLnBrk="1" hangingPunct="1">
              <a:spcBef>
                <a:spcPct val="0"/>
              </a:spcBef>
              <a:buClrTx/>
              <a:buFontTx/>
              <a:buNone/>
            </a:pPr>
            <a:r>
              <a:rPr lang="en-US" altLang="zh-TW" sz="2400">
                <a:latin typeface="Arial" charset="0"/>
                <a:ea typeface="新細明體" charset="-120"/>
                <a:cs typeface="Arial Unicode MS" charset="0"/>
              </a:rPr>
              <a:t>1 if </a:t>
            </a:r>
            <a:r>
              <a:rPr lang="en-US" altLang="zh-TW" sz="2400">
                <a:solidFill>
                  <a:schemeClr val="folHlink"/>
                </a:solidFill>
                <a:latin typeface="Arial" charset="0"/>
                <a:ea typeface="新細明體" charset="-120"/>
                <a:cs typeface="Arial Unicode MS" charset="0"/>
              </a:rPr>
              <a:t>play</a:t>
            </a:r>
            <a:r>
              <a:rPr lang="en-US" altLang="zh-TW" sz="2400">
                <a:latin typeface="Arial" charset="0"/>
                <a:ea typeface="新細明體" charset="-120"/>
                <a:cs typeface="Arial Unicode MS" charset="0"/>
              </a:rPr>
              <a:t> contains </a:t>
            </a:r>
            <a:r>
              <a:rPr lang="en-US" altLang="zh-TW" sz="2400">
                <a:solidFill>
                  <a:srgbClr val="990033"/>
                </a:solidFill>
                <a:latin typeface="Arial" charset="0"/>
                <a:ea typeface="新細明體" charset="-120"/>
                <a:cs typeface="Arial Unicode MS" charset="0"/>
              </a:rPr>
              <a:t>word</a:t>
            </a:r>
            <a:r>
              <a:rPr lang="en-US" altLang="zh-TW" sz="2400">
                <a:latin typeface="Arial" charset="0"/>
                <a:ea typeface="新細明體" charset="-120"/>
                <a:cs typeface="Arial Unicode MS" charset="0"/>
              </a:rPr>
              <a:t>, 0 otherwise</a:t>
            </a:r>
          </a:p>
        </p:txBody>
      </p:sp>
      <p:sp>
        <p:nvSpPr>
          <p:cNvPr id="21509" name="Line 5"/>
          <p:cNvSpPr>
            <a:spLocks noChangeShapeType="1"/>
          </p:cNvSpPr>
          <p:nvPr/>
        </p:nvSpPr>
        <p:spPr bwMode="auto">
          <a:xfrm flipH="1" flipV="1">
            <a:off x="5791200" y="3733800"/>
            <a:ext cx="1371600" cy="1828800"/>
          </a:xfrm>
          <a:prstGeom prst="line">
            <a:avLst/>
          </a:prstGeom>
          <a:noFill/>
          <a:ln w="19050">
            <a:solidFill>
              <a:srgbClr val="00008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21510" name="Text Box 8"/>
          <p:cNvSpPr txBox="1">
            <a:spLocks noChangeArrowheads="1"/>
          </p:cNvSpPr>
          <p:nvPr/>
        </p:nvSpPr>
        <p:spPr bwMode="auto">
          <a:xfrm>
            <a:off x="2286001" y="5715001"/>
            <a:ext cx="3978275" cy="7016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37931725" indent="-37474525">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eaLnBrk="1" hangingPunct="1">
              <a:spcBef>
                <a:spcPct val="0"/>
              </a:spcBef>
              <a:buClrTx/>
              <a:buFontTx/>
              <a:buNone/>
            </a:pPr>
            <a:r>
              <a:rPr lang="en-US" altLang="zh-TW" sz="2000" b="1" i="1">
                <a:latin typeface="Lucida Sans" charset="0"/>
                <a:ea typeface="新細明體" charset="-120"/>
                <a:cs typeface="Arial Unicode MS" charset="0"/>
              </a:rPr>
              <a:t>Brutus</a:t>
            </a:r>
            <a:r>
              <a:rPr lang="en-US" altLang="zh-TW" sz="2000">
                <a:latin typeface="Lucida Sans" charset="0"/>
                <a:ea typeface="新細明體" charset="-120"/>
                <a:cs typeface="Arial Unicode MS" charset="0"/>
              </a:rPr>
              <a:t> </a:t>
            </a:r>
            <a:r>
              <a:rPr lang="en-US" altLang="zh-TW" sz="2000" i="1">
                <a:latin typeface="Lucida Sans" charset="0"/>
                <a:ea typeface="新細明體" charset="-120"/>
                <a:cs typeface="Arial Unicode MS" charset="0"/>
              </a:rPr>
              <a:t>AND</a:t>
            </a:r>
            <a:r>
              <a:rPr lang="en-US" altLang="zh-TW" sz="2000">
                <a:latin typeface="Lucida Sans" charset="0"/>
                <a:ea typeface="新細明體" charset="-120"/>
                <a:cs typeface="Arial Unicode MS" charset="0"/>
              </a:rPr>
              <a:t> </a:t>
            </a:r>
            <a:r>
              <a:rPr lang="en-US" altLang="zh-TW" sz="2000" b="1" i="1">
                <a:latin typeface="Lucida Sans" charset="0"/>
                <a:ea typeface="新細明體" charset="-120"/>
                <a:cs typeface="Arial Unicode MS" charset="0"/>
              </a:rPr>
              <a:t>Caesar</a:t>
            </a:r>
            <a:r>
              <a:rPr lang="en-US" altLang="zh-TW" sz="2000">
                <a:latin typeface="Lucida Sans" charset="0"/>
                <a:ea typeface="新細明體" charset="-120"/>
                <a:cs typeface="Arial Unicode MS" charset="0"/>
              </a:rPr>
              <a:t> </a:t>
            </a:r>
            <a:r>
              <a:rPr lang="en-US" altLang="zh-TW" sz="2000" i="1">
                <a:latin typeface="Lucida Sans" charset="0"/>
                <a:ea typeface="新細明體" charset="-120"/>
                <a:cs typeface="Arial Unicode MS" charset="0"/>
              </a:rPr>
              <a:t>BUT</a:t>
            </a:r>
            <a:r>
              <a:rPr lang="en-US" altLang="zh-TW" sz="2000">
                <a:latin typeface="Lucida Sans" charset="0"/>
                <a:ea typeface="新細明體" charset="-120"/>
                <a:cs typeface="Arial Unicode MS" charset="0"/>
              </a:rPr>
              <a:t> </a:t>
            </a:r>
            <a:r>
              <a:rPr lang="en-US" altLang="zh-TW" sz="2000" i="1">
                <a:latin typeface="Lucida Sans" charset="0"/>
                <a:ea typeface="新細明體" charset="-120"/>
                <a:cs typeface="Arial Unicode MS" charset="0"/>
              </a:rPr>
              <a:t>NOT</a:t>
            </a:r>
            <a:r>
              <a:rPr lang="en-US" altLang="zh-TW" sz="2000">
                <a:latin typeface="Lucida Sans" charset="0"/>
                <a:ea typeface="新細明體" charset="-120"/>
                <a:cs typeface="Arial Unicode MS" charset="0"/>
              </a:rPr>
              <a:t> </a:t>
            </a:r>
            <a:r>
              <a:rPr lang="en-US" altLang="zh-TW" sz="2000" b="1" i="1">
                <a:latin typeface="Lucida Sans" charset="0"/>
                <a:ea typeface="新細明體" charset="-120"/>
                <a:cs typeface="Arial Unicode MS" charset="0"/>
              </a:rPr>
              <a:t>Calpurnia</a:t>
            </a:r>
          </a:p>
        </p:txBody>
      </p:sp>
      <p:sp>
        <p:nvSpPr>
          <p:cNvPr id="21511" name="TextBox 6"/>
          <p:cNvSpPr txBox="1">
            <a:spLocks noChangeArrowheads="1"/>
          </p:cNvSpPr>
          <p:nvPr/>
        </p:nvSpPr>
        <p:spPr bwMode="auto">
          <a:xfrm>
            <a:off x="9144001" y="-33338"/>
            <a:ext cx="968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37931725" indent="-37474525">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eaLnBrk="1" hangingPunct="1">
              <a:spcBef>
                <a:spcPct val="0"/>
              </a:spcBef>
              <a:buClrTx/>
              <a:buFontTx/>
              <a:buNone/>
            </a:pPr>
            <a:r>
              <a:rPr lang="en-US" altLang="zh-TW" sz="1600">
                <a:solidFill>
                  <a:srgbClr val="FBFCFF"/>
                </a:solidFill>
                <a:latin typeface="Lucida Sans" charset="0"/>
                <a:ea typeface="新細明體" charset="-120"/>
                <a:cs typeface="Arial Unicode MS" charset="0"/>
              </a:rPr>
              <a:t>Sec. 1.1</a:t>
            </a:r>
          </a:p>
        </p:txBody>
      </p:sp>
    </p:spTree>
    <p:extLst>
      <p:ext uri="{BB962C8B-B14F-4D97-AF65-F5344CB8AC3E}">
        <p14:creationId xmlns:p14="http://schemas.microsoft.com/office/powerpoint/2010/main" val="989814705"/>
      </p:ext>
    </p:extLst>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TW">
                <a:ea typeface="ＭＳ Ｐゴシック" charset="-128"/>
              </a:rPr>
              <a:t>Incidence vectors</a:t>
            </a:r>
          </a:p>
        </p:txBody>
      </p:sp>
      <p:sp>
        <p:nvSpPr>
          <p:cNvPr id="23555" name="Rectangle 3"/>
          <p:cNvSpPr>
            <a:spLocks noGrp="1" noChangeArrowheads="1"/>
          </p:cNvSpPr>
          <p:nvPr>
            <p:ph idx="1"/>
          </p:nvPr>
        </p:nvSpPr>
        <p:spPr/>
        <p:txBody>
          <a:bodyPr/>
          <a:lstStyle/>
          <a:p>
            <a:pPr eaLnBrk="1" hangingPunct="1"/>
            <a:r>
              <a:rPr lang="en-US" altLang="zh-TW">
                <a:ea typeface="ＭＳ Ｐゴシック" charset="-128"/>
              </a:rPr>
              <a:t>So we have a 0/1 vector for each term.</a:t>
            </a:r>
          </a:p>
          <a:p>
            <a:pPr eaLnBrk="1" hangingPunct="1"/>
            <a:r>
              <a:rPr lang="en-US" altLang="zh-TW">
                <a:ea typeface="ＭＳ Ｐゴシック" charset="-128"/>
              </a:rPr>
              <a:t>To answer query: take the vectors for </a:t>
            </a:r>
            <a:r>
              <a:rPr lang="en-US" altLang="zh-TW" b="1" i="1">
                <a:ea typeface="ＭＳ Ｐゴシック" charset="-128"/>
              </a:rPr>
              <a:t>Brutus, Caesar</a:t>
            </a:r>
            <a:r>
              <a:rPr lang="en-US" altLang="zh-TW">
                <a:ea typeface="ＭＳ Ｐゴシック" charset="-128"/>
              </a:rPr>
              <a:t> and </a:t>
            </a:r>
            <a:r>
              <a:rPr lang="en-US" altLang="zh-TW" b="1" i="1">
                <a:ea typeface="ＭＳ Ｐゴシック" charset="-128"/>
              </a:rPr>
              <a:t>Calpurnia</a:t>
            </a:r>
            <a:r>
              <a:rPr lang="en-US" altLang="zh-TW">
                <a:ea typeface="ＭＳ Ｐゴシック" charset="-128"/>
              </a:rPr>
              <a:t> (complemented) </a:t>
            </a:r>
            <a:r>
              <a:rPr lang="en-US" altLang="zh-TW">
                <a:ea typeface="ＭＳ Ｐゴシック" charset="-128"/>
                <a:sym typeface="Wingdings" charset="2"/>
              </a:rPr>
              <a:t>  b</a:t>
            </a:r>
            <a:r>
              <a:rPr lang="en-US" altLang="zh-TW">
                <a:ea typeface="ＭＳ Ｐゴシック" charset="-128"/>
              </a:rPr>
              <a:t>itwise </a:t>
            </a:r>
            <a:r>
              <a:rPr lang="en-US" altLang="zh-TW" i="1">
                <a:ea typeface="ＭＳ Ｐゴシック" charset="-128"/>
              </a:rPr>
              <a:t>AND</a:t>
            </a:r>
            <a:r>
              <a:rPr lang="en-US" altLang="zh-TW">
                <a:ea typeface="ＭＳ Ｐゴシック" charset="-128"/>
              </a:rPr>
              <a:t>.</a:t>
            </a:r>
          </a:p>
          <a:p>
            <a:pPr eaLnBrk="1" hangingPunct="1"/>
            <a:r>
              <a:rPr lang="en-US" altLang="zh-TW">
                <a:ea typeface="ＭＳ Ｐゴシック" charset="-128"/>
              </a:rPr>
              <a:t>110100 </a:t>
            </a:r>
            <a:r>
              <a:rPr lang="en-US" altLang="zh-TW" i="1">
                <a:ea typeface="ＭＳ Ｐゴシック" charset="-128"/>
              </a:rPr>
              <a:t>AND</a:t>
            </a:r>
            <a:r>
              <a:rPr lang="en-US" altLang="zh-TW">
                <a:ea typeface="ＭＳ Ｐゴシック" charset="-128"/>
              </a:rPr>
              <a:t> 110111 </a:t>
            </a:r>
            <a:r>
              <a:rPr lang="en-US" altLang="zh-TW" i="1">
                <a:ea typeface="ＭＳ Ｐゴシック" charset="-128"/>
              </a:rPr>
              <a:t>AND</a:t>
            </a:r>
            <a:r>
              <a:rPr lang="en-US" altLang="zh-TW">
                <a:ea typeface="ＭＳ Ｐゴシック" charset="-128"/>
              </a:rPr>
              <a:t> 101111 = 100100. </a:t>
            </a:r>
          </a:p>
        </p:txBody>
      </p:sp>
      <p:sp>
        <p:nvSpPr>
          <p:cNvPr id="23556" name="Slide Number Placeholder 5"/>
          <p:cNvSpPr>
            <a:spLocks noGrp="1"/>
          </p:cNvSpPr>
          <p:nvPr>
            <p:ph type="sldNum" sz="quarter" idx="4294967295"/>
          </p:nvPr>
        </p:nvSpPr>
        <p:spPr bwMode="auto">
          <a:xfrm>
            <a:off x="8077200" y="6477001"/>
            <a:ext cx="2133600" cy="2444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37931725" indent="-37474525">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a:spcBef>
                <a:spcPct val="0"/>
              </a:spcBef>
              <a:buClrTx/>
              <a:buFontTx/>
              <a:buNone/>
            </a:pPr>
            <a:fld id="{BF993823-A57B-4149-A0EE-49B353307B7D}" type="slidenum">
              <a:rPr lang="zh-TW" altLang="en-US" sz="1200">
                <a:solidFill>
                  <a:srgbClr val="898989"/>
                </a:solidFill>
                <a:ea typeface="新細明體" charset="-120"/>
                <a:cs typeface="Arial Unicode MS" charset="0"/>
              </a:rPr>
              <a:pPr>
                <a:spcBef>
                  <a:spcPct val="0"/>
                </a:spcBef>
                <a:buClrTx/>
                <a:buFontTx/>
                <a:buNone/>
              </a:pPr>
              <a:t>15</a:t>
            </a:fld>
            <a:endParaRPr lang="en-US" altLang="zh-TW" sz="1200">
              <a:solidFill>
                <a:srgbClr val="898989"/>
              </a:solidFill>
              <a:ea typeface="新細明體" charset="-120"/>
              <a:cs typeface="Arial Unicode MS" charset="0"/>
            </a:endParaRPr>
          </a:p>
        </p:txBody>
      </p:sp>
      <p:sp>
        <p:nvSpPr>
          <p:cNvPr id="23557" name="TextBox 4"/>
          <p:cNvSpPr txBox="1">
            <a:spLocks noChangeArrowheads="1"/>
          </p:cNvSpPr>
          <p:nvPr/>
        </p:nvSpPr>
        <p:spPr bwMode="auto">
          <a:xfrm>
            <a:off x="9144001" y="-33338"/>
            <a:ext cx="968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37931725" indent="-37474525">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eaLnBrk="1" hangingPunct="1">
              <a:spcBef>
                <a:spcPct val="0"/>
              </a:spcBef>
              <a:buClrTx/>
              <a:buFontTx/>
              <a:buNone/>
            </a:pPr>
            <a:r>
              <a:rPr lang="en-US" altLang="zh-TW" sz="1600">
                <a:solidFill>
                  <a:srgbClr val="FBFCFF"/>
                </a:solidFill>
                <a:latin typeface="Lucida Sans" charset="0"/>
                <a:ea typeface="新細明體" charset="-120"/>
                <a:cs typeface="Arial Unicode MS" charset="0"/>
              </a:rPr>
              <a:t>Sec. 1.1</a:t>
            </a:r>
          </a:p>
        </p:txBody>
      </p:sp>
    </p:spTree>
    <p:extLst>
      <p:ext uri="{BB962C8B-B14F-4D97-AF65-F5344CB8AC3E}">
        <p14:creationId xmlns:p14="http://schemas.microsoft.com/office/powerpoint/2010/main" val="2077219253"/>
      </p:ext>
    </p:extLst>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KL_001_AshokaU.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extBox 1"/>
          <p:cNvSpPr txBox="1"/>
          <p:nvPr/>
        </p:nvSpPr>
        <p:spPr>
          <a:xfrm>
            <a:off x="0" y="4886460"/>
            <a:ext cx="3901926" cy="798680"/>
          </a:xfrm>
          <a:prstGeom prst="rect">
            <a:avLst/>
          </a:prstGeom>
          <a:solidFill>
            <a:srgbClr val="C41130"/>
          </a:solidFill>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lnSpc>
                <a:spcPct val="85000"/>
              </a:lnSpc>
            </a:pPr>
            <a:r>
              <a:rPr lang="en-US" altLang="en-US" sz="5400" dirty="0" smtClean="0">
                <a:solidFill>
                  <a:schemeClr val="bg1"/>
                </a:solidFill>
                <a:latin typeface="Georgia" panose="02040502050405020303" pitchFamily="18" charset="0"/>
              </a:rPr>
              <a:t>Thank You</a:t>
            </a:r>
            <a:endParaRPr lang="en-US" sz="2800" dirty="0">
              <a:solidFill>
                <a:schemeClr val="bg1"/>
              </a:solidFill>
              <a:latin typeface="Georgia"/>
              <a:cs typeface="Georgia"/>
            </a:endParaRPr>
          </a:p>
        </p:txBody>
      </p:sp>
    </p:spTree>
    <p:extLst>
      <p:ext uri="{BB962C8B-B14F-4D97-AF65-F5344CB8AC3E}">
        <p14:creationId xmlns:p14="http://schemas.microsoft.com/office/powerpoint/2010/main" val="2454701164"/>
      </p:ext>
    </p:extLst>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457200" y="380963"/>
            <a:ext cx="1060066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3200">
                <a:solidFill>
                  <a:srgbClr val="063560"/>
                </a:solidFill>
                <a:latin typeface="Georgia"/>
                <a:ea typeface="+mj-ea"/>
                <a:cs typeface="Georgia"/>
              </a:defRPr>
            </a:lvl1pPr>
            <a:lvl2pPr algn="l" rtl="0" eaLnBrk="1" fontAlgn="base" hangingPunct="1">
              <a:spcBef>
                <a:spcPct val="0"/>
              </a:spcBef>
              <a:spcAft>
                <a:spcPct val="0"/>
              </a:spcAft>
              <a:defRPr sz="3200">
                <a:solidFill>
                  <a:srgbClr val="063560"/>
                </a:solidFill>
                <a:latin typeface="Georgia" charset="0"/>
                <a:ea typeface="ＭＳ Ｐゴシック" pitchFamily="-112" charset="-128"/>
                <a:cs typeface="Georgia" panose="02040502050405020303" pitchFamily="18" charset="0"/>
              </a:defRPr>
            </a:lvl2pPr>
            <a:lvl3pPr algn="l" rtl="0" eaLnBrk="1" fontAlgn="base" hangingPunct="1">
              <a:spcBef>
                <a:spcPct val="0"/>
              </a:spcBef>
              <a:spcAft>
                <a:spcPct val="0"/>
              </a:spcAft>
              <a:defRPr sz="3200">
                <a:solidFill>
                  <a:srgbClr val="063560"/>
                </a:solidFill>
                <a:latin typeface="Georgia" charset="0"/>
                <a:ea typeface="ＭＳ Ｐゴシック" pitchFamily="-112" charset="-128"/>
                <a:cs typeface="Georgia" panose="02040502050405020303" pitchFamily="18" charset="0"/>
              </a:defRPr>
            </a:lvl3pPr>
            <a:lvl4pPr algn="l" rtl="0" eaLnBrk="1" fontAlgn="base" hangingPunct="1">
              <a:spcBef>
                <a:spcPct val="0"/>
              </a:spcBef>
              <a:spcAft>
                <a:spcPct val="0"/>
              </a:spcAft>
              <a:defRPr sz="3200">
                <a:solidFill>
                  <a:srgbClr val="063560"/>
                </a:solidFill>
                <a:latin typeface="Georgia" charset="0"/>
                <a:ea typeface="ＭＳ Ｐゴシック" pitchFamily="-112" charset="-128"/>
                <a:cs typeface="Georgia" panose="02040502050405020303" pitchFamily="18" charset="0"/>
              </a:defRPr>
            </a:lvl4pPr>
            <a:lvl5pPr algn="l" rtl="0" eaLnBrk="1" fontAlgn="base" hangingPunct="1">
              <a:spcBef>
                <a:spcPct val="0"/>
              </a:spcBef>
              <a:spcAft>
                <a:spcPct val="0"/>
              </a:spcAft>
              <a:defRPr sz="3200">
                <a:solidFill>
                  <a:srgbClr val="063560"/>
                </a:solidFill>
                <a:latin typeface="Georgia" charset="0"/>
                <a:ea typeface="ＭＳ Ｐゴシック" pitchFamily="-112" charset="-128"/>
                <a:cs typeface="Georgia" panose="02040502050405020303" pitchFamily="18" charset="0"/>
              </a:defRPr>
            </a:lvl5pPr>
            <a:lvl6pPr marL="457200" algn="l" rtl="0" eaLnBrk="1" fontAlgn="base" hangingPunct="1">
              <a:spcBef>
                <a:spcPct val="0"/>
              </a:spcBef>
              <a:spcAft>
                <a:spcPct val="0"/>
              </a:spcAft>
              <a:defRPr sz="3200">
                <a:solidFill>
                  <a:srgbClr val="ED1C24"/>
                </a:solidFill>
                <a:latin typeface="Verdana"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3200">
                <a:solidFill>
                  <a:srgbClr val="ED1C24"/>
                </a:solidFill>
                <a:latin typeface="Verdana"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3200">
                <a:solidFill>
                  <a:srgbClr val="ED1C24"/>
                </a:solidFill>
                <a:latin typeface="Verdana"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3200">
                <a:solidFill>
                  <a:srgbClr val="ED1C24"/>
                </a:solidFill>
                <a:latin typeface="Verdana" pitchFamily="-112" charset="0"/>
                <a:ea typeface="ＭＳ Ｐゴシック" pitchFamily="-112" charset="-128"/>
                <a:cs typeface="ＭＳ Ｐゴシック" pitchFamily="-112" charset="-128"/>
              </a:defRPr>
            </a:lvl9pPr>
          </a:lstStyle>
          <a:p>
            <a:r>
              <a:rPr lang="en-US" kern="0" dirty="0"/>
              <a:t>I</a:t>
            </a:r>
            <a:r>
              <a:rPr lang="en-US" kern="0" dirty="0" smtClean="0"/>
              <a:t>nformation Overload </a:t>
            </a:r>
            <a:endParaRPr lang="en-US" kern="0" dirty="0"/>
          </a:p>
        </p:txBody>
      </p:sp>
      <p:sp>
        <p:nvSpPr>
          <p:cNvPr id="4" name="Content Placeholder 2"/>
          <p:cNvSpPr txBox="1">
            <a:spLocks/>
          </p:cNvSpPr>
          <p:nvPr/>
        </p:nvSpPr>
        <p:spPr>
          <a:xfrm>
            <a:off x="260632" y="1523963"/>
            <a:ext cx="11536326" cy="4525963"/>
          </a:xfrm>
          <a:prstGeom prst="rect">
            <a:avLst/>
          </a:prstGeom>
        </p:spPr>
        <p:txBody>
          <a:bodyPr/>
          <a:lstStyle>
            <a:lvl1pPr marL="342900" indent="-342900" algn="l" rtl="0" eaLnBrk="1" fontAlgn="base" hangingPunct="1">
              <a:spcBef>
                <a:spcPct val="20000"/>
              </a:spcBef>
              <a:spcAft>
                <a:spcPct val="0"/>
              </a:spcAft>
              <a:buChar char="•"/>
              <a:defRPr sz="2200">
                <a:solidFill>
                  <a:srgbClr val="595959"/>
                </a:solidFill>
                <a:latin typeface="Georgia"/>
                <a:ea typeface="+mn-ea"/>
                <a:cs typeface="Georgia"/>
              </a:defRPr>
            </a:lvl1pPr>
            <a:lvl2pPr marL="742950" indent="-285750" algn="l" rtl="0" eaLnBrk="1" fontAlgn="base" hangingPunct="1">
              <a:spcBef>
                <a:spcPct val="20000"/>
              </a:spcBef>
              <a:spcAft>
                <a:spcPct val="0"/>
              </a:spcAft>
              <a:buChar char="–"/>
              <a:defRPr sz="2200">
                <a:solidFill>
                  <a:srgbClr val="595959"/>
                </a:solidFill>
                <a:latin typeface="Georgia"/>
                <a:ea typeface="+mn-ea"/>
                <a:cs typeface="Georgia"/>
              </a:defRPr>
            </a:lvl2pPr>
            <a:lvl3pPr marL="1143000" indent="-228600" algn="l" rtl="0" eaLnBrk="1" fontAlgn="base" hangingPunct="1">
              <a:spcBef>
                <a:spcPct val="20000"/>
              </a:spcBef>
              <a:spcAft>
                <a:spcPct val="0"/>
              </a:spcAft>
              <a:buChar char="•"/>
              <a:defRPr sz="2400">
                <a:solidFill>
                  <a:srgbClr val="595959"/>
                </a:solidFill>
                <a:latin typeface="Georgia"/>
                <a:ea typeface="+mn-ea"/>
                <a:cs typeface="Georgia"/>
              </a:defRPr>
            </a:lvl3pPr>
            <a:lvl4pPr marL="1600200" indent="-228600" algn="l" rtl="0" eaLnBrk="1" fontAlgn="base" hangingPunct="1">
              <a:spcBef>
                <a:spcPct val="20000"/>
              </a:spcBef>
              <a:spcAft>
                <a:spcPct val="0"/>
              </a:spcAft>
              <a:buChar char="–"/>
              <a:defRPr sz="1600">
                <a:solidFill>
                  <a:srgbClr val="595959"/>
                </a:solidFill>
                <a:latin typeface="Georgia"/>
                <a:ea typeface="+mn-ea"/>
                <a:cs typeface="Georgia"/>
              </a:defRPr>
            </a:lvl4pPr>
            <a:lvl5pPr marL="2057400" indent="-228600" algn="l" rtl="0" eaLnBrk="1" fontAlgn="base" hangingPunct="1">
              <a:spcBef>
                <a:spcPct val="20000"/>
              </a:spcBef>
              <a:spcAft>
                <a:spcPct val="0"/>
              </a:spcAft>
              <a:buChar char="»"/>
              <a:defRPr sz="1400">
                <a:solidFill>
                  <a:srgbClr val="595959"/>
                </a:solidFill>
                <a:latin typeface="Georgia"/>
                <a:ea typeface="+mn-ea"/>
                <a:cs typeface="Georgia"/>
              </a:defRPr>
            </a:lvl5pPr>
            <a:lvl6pPr marL="2514600" indent="-228600" algn="l" rtl="0" eaLnBrk="1" fontAlgn="base" hangingPunct="1">
              <a:spcBef>
                <a:spcPct val="20000"/>
              </a:spcBef>
              <a:spcAft>
                <a:spcPct val="0"/>
              </a:spcAft>
              <a:buChar char="»"/>
              <a:defRPr sz="1400">
                <a:solidFill>
                  <a:schemeClr val="tx1"/>
                </a:solidFill>
                <a:latin typeface="+mn-lt"/>
                <a:ea typeface="+mn-ea"/>
              </a:defRPr>
            </a:lvl6pPr>
            <a:lvl7pPr marL="2971800" indent="-228600" algn="l" rtl="0" eaLnBrk="1" fontAlgn="base" hangingPunct="1">
              <a:spcBef>
                <a:spcPct val="20000"/>
              </a:spcBef>
              <a:spcAft>
                <a:spcPct val="0"/>
              </a:spcAft>
              <a:buChar char="»"/>
              <a:defRPr sz="1400">
                <a:solidFill>
                  <a:schemeClr val="tx1"/>
                </a:solidFill>
                <a:latin typeface="+mn-lt"/>
                <a:ea typeface="+mn-ea"/>
              </a:defRPr>
            </a:lvl7pPr>
            <a:lvl8pPr marL="3429000" indent="-228600" algn="l" rtl="0" eaLnBrk="1" fontAlgn="base" hangingPunct="1">
              <a:spcBef>
                <a:spcPct val="20000"/>
              </a:spcBef>
              <a:spcAft>
                <a:spcPct val="0"/>
              </a:spcAft>
              <a:buChar char="»"/>
              <a:defRPr sz="1400">
                <a:solidFill>
                  <a:schemeClr val="tx1"/>
                </a:solidFill>
                <a:latin typeface="+mn-lt"/>
                <a:ea typeface="+mn-ea"/>
              </a:defRPr>
            </a:lvl8pPr>
            <a:lvl9pPr marL="3886200" indent="-228600" algn="l" rtl="0" eaLnBrk="1" fontAlgn="base" hangingPunct="1">
              <a:spcBef>
                <a:spcPct val="20000"/>
              </a:spcBef>
              <a:spcAft>
                <a:spcPct val="0"/>
              </a:spcAft>
              <a:buChar char="»"/>
              <a:defRPr sz="1400">
                <a:solidFill>
                  <a:schemeClr val="tx1"/>
                </a:solidFill>
                <a:latin typeface="+mn-lt"/>
                <a:ea typeface="+mn-ea"/>
              </a:defRPr>
            </a:lvl9pPr>
          </a:lstStyle>
          <a:p>
            <a:pPr marL="457200" lvl="1" indent="0" algn="just">
              <a:buNone/>
            </a:pPr>
            <a:r>
              <a:rPr lang="en-US" kern="0" dirty="0" smtClean="0"/>
              <a:t>“</a:t>
            </a:r>
            <a:r>
              <a:rPr lang="en-US" i="1" kern="0" dirty="0" smtClean="0"/>
              <a:t>It refers to the </a:t>
            </a:r>
            <a:r>
              <a:rPr lang="en-US" i="1" u="sng" kern="0" dirty="0" smtClean="0"/>
              <a:t>difficulty</a:t>
            </a:r>
            <a:r>
              <a:rPr lang="en-US" i="1" kern="0" dirty="0" smtClean="0"/>
              <a:t> a person can have understanding an issue and making decisions that can be caused by the presence of </a:t>
            </a:r>
            <a:r>
              <a:rPr lang="en-US" i="1" u="sng" kern="0" dirty="0" smtClean="0"/>
              <a:t>too much</a:t>
            </a:r>
            <a:r>
              <a:rPr lang="en-US" i="1" kern="0" dirty="0" smtClean="0"/>
              <a:t> information.</a:t>
            </a:r>
            <a:r>
              <a:rPr lang="en-US" kern="0" dirty="0" smtClean="0"/>
              <a:t>” - wiki</a:t>
            </a:r>
            <a:endParaRPr lang="en-US" kern="0" dirty="0"/>
          </a:p>
        </p:txBody>
      </p:sp>
      <p:pic>
        <p:nvPicPr>
          <p:cNvPr id="5" name="Picture 2" descr="http://novellcounseling.org/wp-content/uploads/2013/01/information_overload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7599" y="3129462"/>
            <a:ext cx="3680785" cy="21336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oston.lti.cs.cmu.edu/classes/11-744/treclogo-c.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7009" y="3094674"/>
            <a:ext cx="5083573" cy="2210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224523"/>
      </p:ext>
    </p:extLst>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3200">
                <a:solidFill>
                  <a:srgbClr val="063560"/>
                </a:solidFill>
                <a:latin typeface="Georgia"/>
                <a:ea typeface="+mj-ea"/>
                <a:cs typeface="Georgia"/>
              </a:defRPr>
            </a:lvl1pPr>
            <a:lvl2pPr algn="l" rtl="0" eaLnBrk="1" fontAlgn="base" hangingPunct="1">
              <a:spcBef>
                <a:spcPct val="0"/>
              </a:spcBef>
              <a:spcAft>
                <a:spcPct val="0"/>
              </a:spcAft>
              <a:defRPr sz="3200">
                <a:solidFill>
                  <a:srgbClr val="063560"/>
                </a:solidFill>
                <a:latin typeface="Georgia" charset="0"/>
                <a:ea typeface="ＭＳ Ｐゴシック" pitchFamily="-112" charset="-128"/>
                <a:cs typeface="Georgia" panose="02040502050405020303" pitchFamily="18" charset="0"/>
              </a:defRPr>
            </a:lvl2pPr>
            <a:lvl3pPr algn="l" rtl="0" eaLnBrk="1" fontAlgn="base" hangingPunct="1">
              <a:spcBef>
                <a:spcPct val="0"/>
              </a:spcBef>
              <a:spcAft>
                <a:spcPct val="0"/>
              </a:spcAft>
              <a:defRPr sz="3200">
                <a:solidFill>
                  <a:srgbClr val="063560"/>
                </a:solidFill>
                <a:latin typeface="Georgia" charset="0"/>
                <a:ea typeface="ＭＳ Ｐゴシック" pitchFamily="-112" charset="-128"/>
                <a:cs typeface="Georgia" panose="02040502050405020303" pitchFamily="18" charset="0"/>
              </a:defRPr>
            </a:lvl3pPr>
            <a:lvl4pPr algn="l" rtl="0" eaLnBrk="1" fontAlgn="base" hangingPunct="1">
              <a:spcBef>
                <a:spcPct val="0"/>
              </a:spcBef>
              <a:spcAft>
                <a:spcPct val="0"/>
              </a:spcAft>
              <a:defRPr sz="3200">
                <a:solidFill>
                  <a:srgbClr val="063560"/>
                </a:solidFill>
                <a:latin typeface="Georgia" charset="0"/>
                <a:ea typeface="ＭＳ Ｐゴシック" pitchFamily="-112" charset="-128"/>
                <a:cs typeface="Georgia" panose="02040502050405020303" pitchFamily="18" charset="0"/>
              </a:defRPr>
            </a:lvl4pPr>
            <a:lvl5pPr algn="l" rtl="0" eaLnBrk="1" fontAlgn="base" hangingPunct="1">
              <a:spcBef>
                <a:spcPct val="0"/>
              </a:spcBef>
              <a:spcAft>
                <a:spcPct val="0"/>
              </a:spcAft>
              <a:defRPr sz="3200">
                <a:solidFill>
                  <a:srgbClr val="063560"/>
                </a:solidFill>
                <a:latin typeface="Georgia" charset="0"/>
                <a:ea typeface="ＭＳ Ｐゴシック" pitchFamily="-112" charset="-128"/>
                <a:cs typeface="Georgia" panose="02040502050405020303" pitchFamily="18" charset="0"/>
              </a:defRPr>
            </a:lvl5pPr>
            <a:lvl6pPr marL="457200" algn="l" rtl="0" eaLnBrk="1" fontAlgn="base" hangingPunct="1">
              <a:spcBef>
                <a:spcPct val="0"/>
              </a:spcBef>
              <a:spcAft>
                <a:spcPct val="0"/>
              </a:spcAft>
              <a:defRPr sz="3200">
                <a:solidFill>
                  <a:srgbClr val="ED1C24"/>
                </a:solidFill>
                <a:latin typeface="Verdana"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3200">
                <a:solidFill>
                  <a:srgbClr val="ED1C24"/>
                </a:solidFill>
                <a:latin typeface="Verdana"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3200">
                <a:solidFill>
                  <a:srgbClr val="ED1C24"/>
                </a:solidFill>
                <a:latin typeface="Verdana"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3200">
                <a:solidFill>
                  <a:srgbClr val="ED1C24"/>
                </a:solidFill>
                <a:latin typeface="Verdana" pitchFamily="-112" charset="0"/>
                <a:ea typeface="ＭＳ Ｐゴシック" pitchFamily="-112" charset="-128"/>
                <a:cs typeface="ＭＳ Ｐゴシック" pitchFamily="-112" charset="-128"/>
              </a:defRPr>
            </a:lvl9pPr>
          </a:lstStyle>
          <a:p>
            <a:r>
              <a:rPr lang="en-US" kern="0" dirty="0"/>
              <a:t>I</a:t>
            </a:r>
            <a:r>
              <a:rPr lang="en-US" kern="0" dirty="0" smtClean="0"/>
              <a:t>nformation Overload </a:t>
            </a:r>
            <a:endParaRPr lang="en-US" kern="0" dirty="0"/>
          </a:p>
        </p:txBody>
      </p:sp>
      <p:grpSp>
        <p:nvGrpSpPr>
          <p:cNvPr id="5" name="Group 4"/>
          <p:cNvGrpSpPr/>
          <p:nvPr/>
        </p:nvGrpSpPr>
        <p:grpSpPr>
          <a:xfrm>
            <a:off x="2802406" y="1417638"/>
            <a:ext cx="6652344" cy="4261109"/>
            <a:chOff x="1231295" y="0"/>
            <a:chExt cx="6652344" cy="4261109"/>
          </a:xfrm>
        </p:grpSpPr>
        <p:sp>
          <p:nvSpPr>
            <p:cNvPr id="6" name="TextBox 5"/>
            <p:cNvSpPr txBox="1"/>
            <p:nvPr/>
          </p:nvSpPr>
          <p:spPr>
            <a:xfrm>
              <a:off x="3276600" y="3891777"/>
              <a:ext cx="2895600" cy="369332"/>
            </a:xfrm>
            <a:prstGeom prst="rect">
              <a:avLst/>
            </a:prstGeom>
            <a:noFill/>
          </p:spPr>
          <p:txBody>
            <a:bodyPr wrap="square" rtlCol="0">
              <a:spAutoFit/>
            </a:bodyPr>
            <a:lstStyle/>
            <a:p>
              <a:r>
                <a:rPr lang="en-US" dirty="0" smtClean="0"/>
                <a:t>Figure 1: Growth of Internet</a:t>
              </a:r>
              <a:endParaRPr lang="en-US" dirty="0"/>
            </a:p>
          </p:txBody>
        </p:sp>
        <p:pic>
          <p:nvPicPr>
            <p:cNvPr id="7" name="Picture 4" descr="Internet Hosts 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1295" y="0"/>
              <a:ext cx="6652344" cy="38917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p:cNvGrpSpPr/>
          <p:nvPr/>
        </p:nvGrpSpPr>
        <p:grpSpPr>
          <a:xfrm>
            <a:off x="2802406" y="1809369"/>
            <a:ext cx="6817075" cy="3448432"/>
            <a:chOff x="1148930" y="2514600"/>
            <a:chExt cx="6817075" cy="3448432"/>
          </a:xfrm>
        </p:grpSpPr>
        <p:pic>
          <p:nvPicPr>
            <p:cNvPr id="9" name="Picture 2" descr="WWW Growth Ch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8930" y="2514600"/>
              <a:ext cx="6817075" cy="299085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895600" y="5593700"/>
              <a:ext cx="3581400" cy="369332"/>
            </a:xfrm>
            <a:prstGeom prst="rect">
              <a:avLst/>
            </a:prstGeom>
            <a:noFill/>
          </p:spPr>
          <p:txBody>
            <a:bodyPr wrap="square" rtlCol="0">
              <a:spAutoFit/>
            </a:bodyPr>
            <a:lstStyle/>
            <a:p>
              <a:r>
                <a:rPr lang="en-US" dirty="0" smtClean="0"/>
                <a:t>Figure 2: Growth of WWW</a:t>
              </a:r>
              <a:endParaRPr lang="en-US" dirty="0"/>
            </a:p>
          </p:txBody>
        </p:sp>
      </p:grpSp>
    </p:spTree>
    <p:extLst>
      <p:ext uri="{BB962C8B-B14F-4D97-AF65-F5344CB8AC3E}">
        <p14:creationId xmlns:p14="http://schemas.microsoft.com/office/powerpoint/2010/main" val="759905576"/>
      </p:ext>
    </p:extLst>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3200">
                <a:solidFill>
                  <a:srgbClr val="063560"/>
                </a:solidFill>
                <a:latin typeface="Georgia"/>
                <a:ea typeface="+mj-ea"/>
                <a:cs typeface="Georgia"/>
              </a:defRPr>
            </a:lvl1pPr>
            <a:lvl2pPr algn="l" rtl="0" eaLnBrk="1" fontAlgn="base" hangingPunct="1">
              <a:spcBef>
                <a:spcPct val="0"/>
              </a:spcBef>
              <a:spcAft>
                <a:spcPct val="0"/>
              </a:spcAft>
              <a:defRPr sz="3200">
                <a:solidFill>
                  <a:srgbClr val="063560"/>
                </a:solidFill>
                <a:latin typeface="Georgia" charset="0"/>
                <a:ea typeface="ＭＳ Ｐゴシック" pitchFamily="-112" charset="-128"/>
                <a:cs typeface="Georgia" panose="02040502050405020303" pitchFamily="18" charset="0"/>
              </a:defRPr>
            </a:lvl2pPr>
            <a:lvl3pPr algn="l" rtl="0" eaLnBrk="1" fontAlgn="base" hangingPunct="1">
              <a:spcBef>
                <a:spcPct val="0"/>
              </a:spcBef>
              <a:spcAft>
                <a:spcPct val="0"/>
              </a:spcAft>
              <a:defRPr sz="3200">
                <a:solidFill>
                  <a:srgbClr val="063560"/>
                </a:solidFill>
                <a:latin typeface="Georgia" charset="0"/>
                <a:ea typeface="ＭＳ Ｐゴシック" pitchFamily="-112" charset="-128"/>
                <a:cs typeface="Georgia" panose="02040502050405020303" pitchFamily="18" charset="0"/>
              </a:defRPr>
            </a:lvl3pPr>
            <a:lvl4pPr algn="l" rtl="0" eaLnBrk="1" fontAlgn="base" hangingPunct="1">
              <a:spcBef>
                <a:spcPct val="0"/>
              </a:spcBef>
              <a:spcAft>
                <a:spcPct val="0"/>
              </a:spcAft>
              <a:defRPr sz="3200">
                <a:solidFill>
                  <a:srgbClr val="063560"/>
                </a:solidFill>
                <a:latin typeface="Georgia" charset="0"/>
                <a:ea typeface="ＭＳ Ｐゴシック" pitchFamily="-112" charset="-128"/>
                <a:cs typeface="Georgia" panose="02040502050405020303" pitchFamily="18" charset="0"/>
              </a:defRPr>
            </a:lvl4pPr>
            <a:lvl5pPr algn="l" rtl="0" eaLnBrk="1" fontAlgn="base" hangingPunct="1">
              <a:spcBef>
                <a:spcPct val="0"/>
              </a:spcBef>
              <a:spcAft>
                <a:spcPct val="0"/>
              </a:spcAft>
              <a:defRPr sz="3200">
                <a:solidFill>
                  <a:srgbClr val="063560"/>
                </a:solidFill>
                <a:latin typeface="Georgia" charset="0"/>
                <a:ea typeface="ＭＳ Ｐゴシック" pitchFamily="-112" charset="-128"/>
                <a:cs typeface="Georgia" panose="02040502050405020303" pitchFamily="18" charset="0"/>
              </a:defRPr>
            </a:lvl5pPr>
            <a:lvl6pPr marL="457200" algn="l" rtl="0" eaLnBrk="1" fontAlgn="base" hangingPunct="1">
              <a:spcBef>
                <a:spcPct val="0"/>
              </a:spcBef>
              <a:spcAft>
                <a:spcPct val="0"/>
              </a:spcAft>
              <a:defRPr sz="3200">
                <a:solidFill>
                  <a:srgbClr val="ED1C24"/>
                </a:solidFill>
                <a:latin typeface="Verdana"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3200">
                <a:solidFill>
                  <a:srgbClr val="ED1C24"/>
                </a:solidFill>
                <a:latin typeface="Verdana"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3200">
                <a:solidFill>
                  <a:srgbClr val="ED1C24"/>
                </a:solidFill>
                <a:latin typeface="Verdana"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3200">
                <a:solidFill>
                  <a:srgbClr val="ED1C24"/>
                </a:solidFill>
                <a:latin typeface="Verdana" pitchFamily="-112" charset="0"/>
                <a:ea typeface="ＭＳ Ｐゴシック" pitchFamily="-112" charset="-128"/>
                <a:cs typeface="ＭＳ Ｐゴシック" pitchFamily="-112" charset="-128"/>
              </a:defRPr>
            </a:lvl9pPr>
          </a:lstStyle>
          <a:p>
            <a:r>
              <a:rPr lang="en-US" kern="0" dirty="0"/>
              <a:t>I</a:t>
            </a:r>
            <a:r>
              <a:rPr lang="en-US" kern="0" dirty="0" smtClean="0"/>
              <a:t>nformation Handling </a:t>
            </a:r>
            <a:endParaRPr lang="en-US" kern="0" dirty="0"/>
          </a:p>
        </p:txBody>
      </p:sp>
      <p:sp>
        <p:nvSpPr>
          <p:cNvPr id="13" name="Content Placeholder 2"/>
          <p:cNvSpPr txBox="1">
            <a:spLocks/>
          </p:cNvSpPr>
          <p:nvPr/>
        </p:nvSpPr>
        <p:spPr>
          <a:xfrm>
            <a:off x="457200" y="1600200"/>
            <a:ext cx="10409274" cy="4525963"/>
          </a:xfrm>
          <a:prstGeom prst="rect">
            <a:avLst/>
          </a:prstGeom>
        </p:spPr>
        <p:txBody>
          <a:bodyPr/>
          <a:lstStyle>
            <a:lvl1pPr marL="342900" indent="-342900" algn="l" rtl="0" eaLnBrk="1" fontAlgn="base" hangingPunct="1">
              <a:spcBef>
                <a:spcPct val="20000"/>
              </a:spcBef>
              <a:spcAft>
                <a:spcPct val="0"/>
              </a:spcAft>
              <a:buChar char="•"/>
              <a:defRPr sz="2200">
                <a:solidFill>
                  <a:srgbClr val="595959"/>
                </a:solidFill>
                <a:latin typeface="Georgia"/>
                <a:ea typeface="+mn-ea"/>
                <a:cs typeface="Georgia"/>
              </a:defRPr>
            </a:lvl1pPr>
            <a:lvl2pPr marL="742950" indent="-285750" algn="l" rtl="0" eaLnBrk="1" fontAlgn="base" hangingPunct="1">
              <a:spcBef>
                <a:spcPct val="20000"/>
              </a:spcBef>
              <a:spcAft>
                <a:spcPct val="0"/>
              </a:spcAft>
              <a:buChar char="–"/>
              <a:defRPr sz="2200">
                <a:solidFill>
                  <a:srgbClr val="595959"/>
                </a:solidFill>
                <a:latin typeface="Georgia"/>
                <a:ea typeface="+mn-ea"/>
                <a:cs typeface="Georgia"/>
              </a:defRPr>
            </a:lvl2pPr>
            <a:lvl3pPr marL="1143000" indent="-228600" algn="l" rtl="0" eaLnBrk="1" fontAlgn="base" hangingPunct="1">
              <a:spcBef>
                <a:spcPct val="20000"/>
              </a:spcBef>
              <a:spcAft>
                <a:spcPct val="0"/>
              </a:spcAft>
              <a:buChar char="•"/>
              <a:defRPr sz="2400">
                <a:solidFill>
                  <a:srgbClr val="595959"/>
                </a:solidFill>
                <a:latin typeface="Georgia"/>
                <a:ea typeface="+mn-ea"/>
                <a:cs typeface="Georgia"/>
              </a:defRPr>
            </a:lvl3pPr>
            <a:lvl4pPr marL="1600200" indent="-228600" algn="l" rtl="0" eaLnBrk="1" fontAlgn="base" hangingPunct="1">
              <a:spcBef>
                <a:spcPct val="20000"/>
              </a:spcBef>
              <a:spcAft>
                <a:spcPct val="0"/>
              </a:spcAft>
              <a:buChar char="–"/>
              <a:defRPr sz="1600">
                <a:solidFill>
                  <a:srgbClr val="595959"/>
                </a:solidFill>
                <a:latin typeface="Georgia"/>
                <a:ea typeface="+mn-ea"/>
                <a:cs typeface="Georgia"/>
              </a:defRPr>
            </a:lvl4pPr>
            <a:lvl5pPr marL="2057400" indent="-228600" algn="l" rtl="0" eaLnBrk="1" fontAlgn="base" hangingPunct="1">
              <a:spcBef>
                <a:spcPct val="20000"/>
              </a:spcBef>
              <a:spcAft>
                <a:spcPct val="0"/>
              </a:spcAft>
              <a:buChar char="»"/>
              <a:defRPr sz="1400">
                <a:solidFill>
                  <a:srgbClr val="595959"/>
                </a:solidFill>
                <a:latin typeface="Georgia"/>
                <a:ea typeface="+mn-ea"/>
                <a:cs typeface="Georgia"/>
              </a:defRPr>
            </a:lvl5pPr>
            <a:lvl6pPr marL="2514600" indent="-228600" algn="l" rtl="0" eaLnBrk="1" fontAlgn="base" hangingPunct="1">
              <a:spcBef>
                <a:spcPct val="20000"/>
              </a:spcBef>
              <a:spcAft>
                <a:spcPct val="0"/>
              </a:spcAft>
              <a:buChar char="»"/>
              <a:defRPr sz="1400">
                <a:solidFill>
                  <a:schemeClr val="tx1"/>
                </a:solidFill>
                <a:latin typeface="+mn-lt"/>
                <a:ea typeface="+mn-ea"/>
              </a:defRPr>
            </a:lvl6pPr>
            <a:lvl7pPr marL="2971800" indent="-228600" algn="l" rtl="0" eaLnBrk="1" fontAlgn="base" hangingPunct="1">
              <a:spcBef>
                <a:spcPct val="20000"/>
              </a:spcBef>
              <a:spcAft>
                <a:spcPct val="0"/>
              </a:spcAft>
              <a:buChar char="»"/>
              <a:defRPr sz="1400">
                <a:solidFill>
                  <a:schemeClr val="tx1"/>
                </a:solidFill>
                <a:latin typeface="+mn-lt"/>
                <a:ea typeface="+mn-ea"/>
              </a:defRPr>
            </a:lvl7pPr>
            <a:lvl8pPr marL="3429000" indent="-228600" algn="l" rtl="0" eaLnBrk="1" fontAlgn="base" hangingPunct="1">
              <a:spcBef>
                <a:spcPct val="20000"/>
              </a:spcBef>
              <a:spcAft>
                <a:spcPct val="0"/>
              </a:spcAft>
              <a:buChar char="»"/>
              <a:defRPr sz="1400">
                <a:solidFill>
                  <a:schemeClr val="tx1"/>
                </a:solidFill>
                <a:latin typeface="+mn-lt"/>
                <a:ea typeface="+mn-ea"/>
              </a:defRPr>
            </a:lvl8pPr>
            <a:lvl9pPr marL="3886200" indent="-228600" algn="l" rtl="0" eaLnBrk="1" fontAlgn="base" hangingPunct="1">
              <a:spcBef>
                <a:spcPct val="20000"/>
              </a:spcBef>
              <a:spcAft>
                <a:spcPct val="0"/>
              </a:spcAft>
              <a:buChar char="»"/>
              <a:defRPr sz="1400">
                <a:solidFill>
                  <a:schemeClr val="tx1"/>
                </a:solidFill>
                <a:latin typeface="+mn-lt"/>
                <a:ea typeface="+mn-ea"/>
              </a:defRPr>
            </a:lvl9pPr>
          </a:lstStyle>
          <a:p>
            <a:r>
              <a:rPr lang="en-US" kern="0" dirty="0" smtClean="0"/>
              <a:t>Handling unstructured data</a:t>
            </a:r>
          </a:p>
          <a:p>
            <a:pPr lvl="1"/>
            <a:r>
              <a:rPr lang="en-US" kern="0" dirty="0" smtClean="0"/>
              <a:t>Structured data: database system is a good choice</a:t>
            </a:r>
          </a:p>
          <a:p>
            <a:pPr lvl="1"/>
            <a:r>
              <a:rPr lang="en-US" kern="0" dirty="0" smtClean="0"/>
              <a:t>Unstructured data is more dominant</a:t>
            </a:r>
          </a:p>
          <a:p>
            <a:pPr lvl="2"/>
            <a:r>
              <a:rPr lang="en-US" kern="0" dirty="0" smtClean="0"/>
              <a:t>Text in Web documents or emails, image, audio, video…</a:t>
            </a:r>
          </a:p>
          <a:p>
            <a:pPr lvl="2"/>
            <a:r>
              <a:rPr lang="en-US" kern="0" dirty="0" smtClean="0"/>
              <a:t>“</a:t>
            </a:r>
            <a:r>
              <a:rPr lang="en-US" i="1" u="sng" kern="0" dirty="0" smtClean="0"/>
              <a:t>85 percent</a:t>
            </a:r>
            <a:r>
              <a:rPr lang="en-US" i="1" kern="0" dirty="0" smtClean="0"/>
              <a:t> of all business information exists as unstructured data</a:t>
            </a:r>
            <a:r>
              <a:rPr lang="en-US" kern="0" dirty="0" smtClean="0"/>
              <a:t>” - Merrill Lynch</a:t>
            </a:r>
          </a:p>
          <a:p>
            <a:pPr lvl="2"/>
            <a:r>
              <a:rPr lang="en-US" kern="0" dirty="0" smtClean="0"/>
              <a:t>Unknown </a:t>
            </a:r>
            <a:r>
              <a:rPr lang="en-US" u="sng" kern="0" dirty="0" smtClean="0"/>
              <a:t>semantic</a:t>
            </a:r>
            <a:r>
              <a:rPr lang="en-US" kern="0" dirty="0" smtClean="0"/>
              <a:t> meaning</a:t>
            </a:r>
            <a:endParaRPr lang="en-US" kern="0" dirty="0"/>
          </a:p>
        </p:txBody>
      </p:sp>
      <p:grpSp>
        <p:nvGrpSpPr>
          <p:cNvPr id="14" name="Group 13"/>
          <p:cNvGrpSpPr/>
          <p:nvPr/>
        </p:nvGrpSpPr>
        <p:grpSpPr>
          <a:xfrm>
            <a:off x="3341501" y="2464950"/>
            <a:ext cx="5353050" cy="4073962"/>
            <a:chOff x="1627666" y="2438400"/>
            <a:chExt cx="5353050" cy="4073962"/>
          </a:xfrm>
        </p:grpSpPr>
        <p:pic>
          <p:nvPicPr>
            <p:cNvPr id="15" name="Picture 2" descr="http://api.ning.com/files/VthhEJwmhScml500Y3oD7QdJs22raL6ZmfO1l9zCcIbx*EtfbWtkHG0f5GliihzSeppFmYtNldCWg*3c1Z0w2TB*08o4VYGN/UnstructuredDataGrowt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7666" y="2438400"/>
              <a:ext cx="5353050" cy="37338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1905000" y="6143030"/>
              <a:ext cx="4980466" cy="369332"/>
            </a:xfrm>
            <a:prstGeom prst="rect">
              <a:avLst/>
            </a:prstGeom>
          </p:spPr>
          <p:txBody>
            <a:bodyPr wrap="none">
              <a:spAutoFit/>
            </a:bodyPr>
            <a:lstStyle/>
            <a:p>
              <a:r>
                <a:rPr lang="en-US" dirty="0"/>
                <a:t>Total Enterprise Data Growth </a:t>
              </a:r>
              <a:r>
                <a:rPr lang="en-US" dirty="0" smtClean="0"/>
                <a:t>2005-2015, IDC 2012</a:t>
              </a:r>
              <a:endParaRPr lang="en-US" dirty="0"/>
            </a:p>
          </p:txBody>
        </p:sp>
      </p:grpSp>
      <p:graphicFrame>
        <p:nvGraphicFramePr>
          <p:cNvPr id="17" name="Table 16"/>
          <p:cNvGraphicFramePr>
            <a:graphicFrameLocks noGrp="1"/>
          </p:cNvGraphicFramePr>
          <p:nvPr>
            <p:extLst>
              <p:ext uri="{D42A27DB-BD31-4B8C-83A1-F6EECF244321}">
                <p14:modId xmlns:p14="http://schemas.microsoft.com/office/powerpoint/2010/main" val="807558982"/>
              </p:ext>
            </p:extLst>
          </p:nvPr>
        </p:nvGraphicFramePr>
        <p:xfrm>
          <a:off x="4278126" y="3657600"/>
          <a:ext cx="3285066" cy="1483360"/>
        </p:xfrm>
        <a:graphic>
          <a:graphicData uri="http://schemas.openxmlformats.org/drawingml/2006/table">
            <a:tbl>
              <a:tblPr firstRow="1" bandRow="1">
                <a:tableStyleId>{5C22544A-7EE6-4342-B048-85BDC9FD1C3A}</a:tableStyleId>
              </a:tblPr>
              <a:tblGrid>
                <a:gridCol w="618068"/>
                <a:gridCol w="1202266"/>
                <a:gridCol w="1464732"/>
              </a:tblGrid>
              <a:tr h="370840">
                <a:tc>
                  <a:txBody>
                    <a:bodyPr/>
                    <a:lstStyle/>
                    <a:p>
                      <a:pPr algn="ctr"/>
                      <a:r>
                        <a:rPr lang="en-US" dirty="0" smtClean="0"/>
                        <a:t>ID</a:t>
                      </a:r>
                      <a:endParaRPr lang="en-US" dirty="0"/>
                    </a:p>
                  </a:txBody>
                  <a:tcPr anchor="ctr"/>
                </a:tc>
                <a:tc>
                  <a:txBody>
                    <a:bodyPr/>
                    <a:lstStyle/>
                    <a:p>
                      <a:r>
                        <a:rPr lang="en-US" dirty="0" smtClean="0"/>
                        <a:t>Name</a:t>
                      </a:r>
                      <a:endParaRPr lang="en-US" dirty="0"/>
                    </a:p>
                  </a:txBody>
                  <a:tcPr/>
                </a:tc>
                <a:tc>
                  <a:txBody>
                    <a:bodyPr/>
                    <a:lstStyle/>
                    <a:p>
                      <a:r>
                        <a:rPr lang="en-US" dirty="0" smtClean="0"/>
                        <a:t>Job</a:t>
                      </a:r>
                      <a:endParaRPr lang="en-US" dirty="0"/>
                    </a:p>
                  </a:txBody>
                  <a:tcPr/>
                </a:tc>
              </a:tr>
              <a:tr h="370840">
                <a:tc>
                  <a:txBody>
                    <a:bodyPr/>
                    <a:lstStyle/>
                    <a:p>
                      <a:pPr algn="ctr"/>
                      <a:r>
                        <a:rPr lang="en-US" dirty="0" smtClean="0"/>
                        <a:t>1</a:t>
                      </a:r>
                      <a:endParaRPr lang="en-US" dirty="0"/>
                    </a:p>
                  </a:txBody>
                  <a:tcPr anchor="ctr"/>
                </a:tc>
                <a:tc>
                  <a:txBody>
                    <a:bodyPr/>
                    <a:lstStyle/>
                    <a:p>
                      <a:r>
                        <a:rPr lang="en-US" dirty="0" smtClean="0"/>
                        <a:t>Jack</a:t>
                      </a:r>
                      <a:endParaRPr lang="en-US" dirty="0"/>
                    </a:p>
                  </a:txBody>
                  <a:tcPr/>
                </a:tc>
                <a:tc>
                  <a:txBody>
                    <a:bodyPr/>
                    <a:lstStyle/>
                    <a:p>
                      <a:r>
                        <a:rPr lang="en-US" dirty="0" smtClean="0"/>
                        <a:t>Professor</a:t>
                      </a:r>
                      <a:endParaRPr lang="en-US" dirty="0"/>
                    </a:p>
                  </a:txBody>
                  <a:tcPr/>
                </a:tc>
              </a:tr>
              <a:tr h="370840">
                <a:tc>
                  <a:txBody>
                    <a:bodyPr/>
                    <a:lstStyle/>
                    <a:p>
                      <a:pPr algn="ctr"/>
                      <a:r>
                        <a:rPr lang="en-US" dirty="0" smtClean="0"/>
                        <a:t>3</a:t>
                      </a:r>
                      <a:endParaRPr lang="en-US" dirty="0"/>
                    </a:p>
                  </a:txBody>
                  <a:tcPr anchor="ctr"/>
                </a:tc>
                <a:tc>
                  <a:txBody>
                    <a:bodyPr/>
                    <a:lstStyle/>
                    <a:p>
                      <a:r>
                        <a:rPr lang="en-US" dirty="0" smtClean="0"/>
                        <a:t>David</a:t>
                      </a:r>
                      <a:endParaRPr lang="en-US" dirty="0"/>
                    </a:p>
                  </a:txBody>
                  <a:tcPr/>
                </a:tc>
                <a:tc>
                  <a:txBody>
                    <a:bodyPr/>
                    <a:lstStyle/>
                    <a:p>
                      <a:r>
                        <a:rPr lang="en-US" dirty="0" smtClean="0"/>
                        <a:t>Stuff</a:t>
                      </a:r>
                      <a:endParaRPr lang="en-US" dirty="0"/>
                    </a:p>
                  </a:txBody>
                  <a:tcPr/>
                </a:tc>
              </a:tr>
              <a:tr h="370840">
                <a:tc>
                  <a:txBody>
                    <a:bodyPr/>
                    <a:lstStyle/>
                    <a:p>
                      <a:pPr algn="ctr"/>
                      <a:r>
                        <a:rPr lang="en-US" dirty="0" smtClean="0"/>
                        <a:t>5</a:t>
                      </a:r>
                      <a:endParaRPr lang="en-US" dirty="0"/>
                    </a:p>
                  </a:txBody>
                  <a:tcPr anchor="ctr"/>
                </a:tc>
                <a:tc>
                  <a:txBody>
                    <a:bodyPr/>
                    <a:lstStyle/>
                    <a:p>
                      <a:r>
                        <a:rPr lang="en-US" dirty="0" smtClean="0"/>
                        <a:t>Tony</a:t>
                      </a:r>
                      <a:endParaRPr lang="en-US" dirty="0"/>
                    </a:p>
                  </a:txBody>
                  <a:tcPr/>
                </a:tc>
                <a:tc>
                  <a:txBody>
                    <a:bodyPr/>
                    <a:lstStyle/>
                    <a:p>
                      <a:r>
                        <a:rPr lang="en-US" dirty="0" smtClean="0"/>
                        <a:t>IT</a:t>
                      </a:r>
                      <a:r>
                        <a:rPr lang="en-US" baseline="0" dirty="0" smtClean="0"/>
                        <a:t> support</a:t>
                      </a:r>
                      <a:endParaRPr lang="en-US" dirty="0"/>
                    </a:p>
                  </a:txBody>
                  <a:tcPr/>
                </a:tc>
              </a:tr>
            </a:tbl>
          </a:graphicData>
        </a:graphic>
      </p:graphicFrame>
      <p:sp>
        <p:nvSpPr>
          <p:cNvPr id="18" name="TextBox 17"/>
          <p:cNvSpPr txBox="1"/>
          <p:nvPr/>
        </p:nvSpPr>
        <p:spPr>
          <a:xfrm>
            <a:off x="4278126" y="3271334"/>
            <a:ext cx="4416425" cy="369332"/>
          </a:xfrm>
          <a:prstGeom prst="rect">
            <a:avLst/>
          </a:prstGeom>
          <a:noFill/>
        </p:spPr>
        <p:txBody>
          <a:bodyPr wrap="square" rtlCol="0">
            <a:spAutoFit/>
          </a:bodyPr>
          <a:lstStyle/>
          <a:p>
            <a:r>
              <a:rPr lang="en-US" dirty="0" smtClean="0"/>
              <a:t>Table 1: People in CS Department</a:t>
            </a:r>
            <a:endParaRPr lang="en-US" dirty="0"/>
          </a:p>
        </p:txBody>
      </p:sp>
    </p:spTree>
    <p:extLst>
      <p:ext uri="{BB962C8B-B14F-4D97-AF65-F5344CB8AC3E}">
        <p14:creationId xmlns:p14="http://schemas.microsoft.com/office/powerpoint/2010/main" val="1076264299"/>
      </p:ext>
    </p:extLst>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8"/>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4"/>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lstStyle/>
          <a:p>
            <a:r>
              <a:rPr lang="en-US" dirty="0" smtClean="0"/>
              <a:t>Current Scenario</a:t>
            </a:r>
            <a:endParaRPr lang="en-US" dirty="0"/>
          </a:p>
        </p:txBody>
      </p:sp>
      <p:pic>
        <p:nvPicPr>
          <p:cNvPr id="5" name="Picture 2" descr="http://gigaom2.files.wordpress.com/2011/04/87885327_b0db9347cf_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462" y="1212114"/>
            <a:ext cx="5810250" cy="387667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5985963" y="3602004"/>
            <a:ext cx="3886200" cy="1295400"/>
            <a:chOff x="5030804" y="5105400"/>
            <a:chExt cx="3886200" cy="1295400"/>
          </a:xfrm>
        </p:grpSpPr>
        <p:sp>
          <p:nvSpPr>
            <p:cNvPr id="7" name="Oval 6"/>
            <p:cNvSpPr/>
            <p:nvPr/>
          </p:nvSpPr>
          <p:spPr>
            <a:xfrm>
              <a:off x="5030804" y="5486400"/>
              <a:ext cx="381000" cy="914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545404" y="5105400"/>
              <a:ext cx="1371600" cy="646331"/>
            </a:xfrm>
            <a:prstGeom prst="rect">
              <a:avLst/>
            </a:prstGeom>
            <a:noFill/>
          </p:spPr>
          <p:txBody>
            <a:bodyPr wrap="square" rtlCol="0">
              <a:spAutoFit/>
            </a:bodyPr>
            <a:lstStyle/>
            <a:p>
              <a:r>
                <a:rPr lang="en-US" dirty="0" smtClean="0"/>
                <a:t>You are here!</a:t>
              </a:r>
              <a:endParaRPr lang="en-US" dirty="0"/>
            </a:p>
          </p:txBody>
        </p:sp>
        <p:cxnSp>
          <p:nvCxnSpPr>
            <p:cNvPr id="9" name="Straight Arrow Connector 8"/>
            <p:cNvCxnSpPr/>
            <p:nvPr/>
          </p:nvCxnSpPr>
          <p:spPr>
            <a:xfrm flipH="1">
              <a:off x="5589897" y="5590148"/>
              <a:ext cx="1981200" cy="32316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5212764"/>
      </p:ext>
    </p:extLst>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457199" y="274638"/>
            <a:ext cx="1079204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algn="l" rtl="0" eaLnBrk="1" fontAlgn="base" hangingPunct="1">
              <a:spcBef>
                <a:spcPct val="0"/>
              </a:spcBef>
              <a:spcAft>
                <a:spcPct val="0"/>
              </a:spcAft>
              <a:defRPr sz="3200">
                <a:solidFill>
                  <a:srgbClr val="063560"/>
                </a:solidFill>
                <a:latin typeface="Georgia"/>
                <a:ea typeface="+mj-ea"/>
                <a:cs typeface="Georgia"/>
              </a:defRPr>
            </a:lvl1pPr>
            <a:lvl2pPr algn="l" rtl="0" eaLnBrk="1" fontAlgn="base" hangingPunct="1">
              <a:spcBef>
                <a:spcPct val="0"/>
              </a:spcBef>
              <a:spcAft>
                <a:spcPct val="0"/>
              </a:spcAft>
              <a:defRPr sz="3200">
                <a:solidFill>
                  <a:srgbClr val="063560"/>
                </a:solidFill>
                <a:latin typeface="Georgia" charset="0"/>
                <a:ea typeface="ＭＳ Ｐゴシック" pitchFamily="-112" charset="-128"/>
                <a:cs typeface="Georgia" panose="02040502050405020303" pitchFamily="18" charset="0"/>
              </a:defRPr>
            </a:lvl2pPr>
            <a:lvl3pPr algn="l" rtl="0" eaLnBrk="1" fontAlgn="base" hangingPunct="1">
              <a:spcBef>
                <a:spcPct val="0"/>
              </a:spcBef>
              <a:spcAft>
                <a:spcPct val="0"/>
              </a:spcAft>
              <a:defRPr sz="3200">
                <a:solidFill>
                  <a:srgbClr val="063560"/>
                </a:solidFill>
                <a:latin typeface="Georgia" charset="0"/>
                <a:ea typeface="ＭＳ Ｐゴシック" pitchFamily="-112" charset="-128"/>
                <a:cs typeface="Georgia" panose="02040502050405020303" pitchFamily="18" charset="0"/>
              </a:defRPr>
            </a:lvl3pPr>
            <a:lvl4pPr algn="l" rtl="0" eaLnBrk="1" fontAlgn="base" hangingPunct="1">
              <a:spcBef>
                <a:spcPct val="0"/>
              </a:spcBef>
              <a:spcAft>
                <a:spcPct val="0"/>
              </a:spcAft>
              <a:defRPr sz="3200">
                <a:solidFill>
                  <a:srgbClr val="063560"/>
                </a:solidFill>
                <a:latin typeface="Georgia" charset="0"/>
                <a:ea typeface="ＭＳ Ｐゴシック" pitchFamily="-112" charset="-128"/>
                <a:cs typeface="Georgia" panose="02040502050405020303" pitchFamily="18" charset="0"/>
              </a:defRPr>
            </a:lvl4pPr>
            <a:lvl5pPr algn="l" rtl="0" eaLnBrk="1" fontAlgn="base" hangingPunct="1">
              <a:spcBef>
                <a:spcPct val="0"/>
              </a:spcBef>
              <a:spcAft>
                <a:spcPct val="0"/>
              </a:spcAft>
              <a:defRPr sz="3200">
                <a:solidFill>
                  <a:srgbClr val="063560"/>
                </a:solidFill>
                <a:latin typeface="Georgia" charset="0"/>
                <a:ea typeface="ＭＳ Ｐゴシック" pitchFamily="-112" charset="-128"/>
                <a:cs typeface="Georgia" panose="02040502050405020303" pitchFamily="18" charset="0"/>
              </a:defRPr>
            </a:lvl5pPr>
            <a:lvl6pPr marL="457200" algn="l" rtl="0" eaLnBrk="1" fontAlgn="base" hangingPunct="1">
              <a:spcBef>
                <a:spcPct val="0"/>
              </a:spcBef>
              <a:spcAft>
                <a:spcPct val="0"/>
              </a:spcAft>
              <a:defRPr sz="3200">
                <a:solidFill>
                  <a:srgbClr val="ED1C24"/>
                </a:solidFill>
                <a:latin typeface="Verdana"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3200">
                <a:solidFill>
                  <a:srgbClr val="ED1C24"/>
                </a:solidFill>
                <a:latin typeface="Verdana"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3200">
                <a:solidFill>
                  <a:srgbClr val="ED1C24"/>
                </a:solidFill>
                <a:latin typeface="Verdana"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3200">
                <a:solidFill>
                  <a:srgbClr val="ED1C24"/>
                </a:solidFill>
                <a:latin typeface="Verdana" pitchFamily="-112" charset="0"/>
                <a:ea typeface="ＭＳ Ｐゴシック" pitchFamily="-112" charset="-128"/>
                <a:cs typeface="ＭＳ Ｐゴシック" pitchFamily="-112" charset="-128"/>
              </a:defRPr>
            </a:lvl9pPr>
          </a:lstStyle>
          <a:p>
            <a:r>
              <a:rPr lang="en-US" kern="0" smtClean="0"/>
              <a:t>How to perform information retrieval</a:t>
            </a:r>
            <a:endParaRPr lang="en-US" kern="0" dirty="0"/>
          </a:p>
        </p:txBody>
      </p:sp>
      <p:sp>
        <p:nvSpPr>
          <p:cNvPr id="4" name="Content Placeholder 2"/>
          <p:cNvSpPr txBox="1">
            <a:spLocks/>
          </p:cNvSpPr>
          <p:nvPr/>
        </p:nvSpPr>
        <p:spPr>
          <a:xfrm>
            <a:off x="457199" y="1600200"/>
            <a:ext cx="10792047" cy="4525963"/>
          </a:xfrm>
          <a:prstGeom prst="rect">
            <a:avLst/>
          </a:prstGeom>
        </p:spPr>
        <p:txBody>
          <a:bodyPr/>
          <a:lstStyle>
            <a:lvl1pPr marL="342900" indent="-342900" algn="l" rtl="0" eaLnBrk="1" fontAlgn="base" hangingPunct="1">
              <a:spcBef>
                <a:spcPct val="20000"/>
              </a:spcBef>
              <a:spcAft>
                <a:spcPct val="0"/>
              </a:spcAft>
              <a:buChar char="•"/>
              <a:defRPr sz="2200">
                <a:solidFill>
                  <a:srgbClr val="595959"/>
                </a:solidFill>
                <a:latin typeface="Georgia"/>
                <a:ea typeface="+mn-ea"/>
                <a:cs typeface="Georgia"/>
              </a:defRPr>
            </a:lvl1pPr>
            <a:lvl2pPr marL="742950" indent="-285750" algn="l" rtl="0" eaLnBrk="1" fontAlgn="base" hangingPunct="1">
              <a:spcBef>
                <a:spcPct val="20000"/>
              </a:spcBef>
              <a:spcAft>
                <a:spcPct val="0"/>
              </a:spcAft>
              <a:buChar char="–"/>
              <a:defRPr sz="2200">
                <a:solidFill>
                  <a:srgbClr val="595959"/>
                </a:solidFill>
                <a:latin typeface="Georgia"/>
                <a:ea typeface="+mn-ea"/>
                <a:cs typeface="Georgia"/>
              </a:defRPr>
            </a:lvl2pPr>
            <a:lvl3pPr marL="1143000" indent="-228600" algn="l" rtl="0" eaLnBrk="1" fontAlgn="base" hangingPunct="1">
              <a:spcBef>
                <a:spcPct val="20000"/>
              </a:spcBef>
              <a:spcAft>
                <a:spcPct val="0"/>
              </a:spcAft>
              <a:buChar char="•"/>
              <a:defRPr sz="2400">
                <a:solidFill>
                  <a:srgbClr val="595959"/>
                </a:solidFill>
                <a:latin typeface="Georgia"/>
                <a:ea typeface="+mn-ea"/>
                <a:cs typeface="Georgia"/>
              </a:defRPr>
            </a:lvl3pPr>
            <a:lvl4pPr marL="1600200" indent="-228600" algn="l" rtl="0" eaLnBrk="1" fontAlgn="base" hangingPunct="1">
              <a:spcBef>
                <a:spcPct val="20000"/>
              </a:spcBef>
              <a:spcAft>
                <a:spcPct val="0"/>
              </a:spcAft>
              <a:buChar char="–"/>
              <a:defRPr sz="1600">
                <a:solidFill>
                  <a:srgbClr val="595959"/>
                </a:solidFill>
                <a:latin typeface="Georgia"/>
                <a:ea typeface="+mn-ea"/>
                <a:cs typeface="Georgia"/>
              </a:defRPr>
            </a:lvl4pPr>
            <a:lvl5pPr marL="2057400" indent="-228600" algn="l" rtl="0" eaLnBrk="1" fontAlgn="base" hangingPunct="1">
              <a:spcBef>
                <a:spcPct val="20000"/>
              </a:spcBef>
              <a:spcAft>
                <a:spcPct val="0"/>
              </a:spcAft>
              <a:buChar char="»"/>
              <a:defRPr sz="1400">
                <a:solidFill>
                  <a:srgbClr val="595959"/>
                </a:solidFill>
                <a:latin typeface="Georgia"/>
                <a:ea typeface="+mn-ea"/>
                <a:cs typeface="Georgia"/>
              </a:defRPr>
            </a:lvl5pPr>
            <a:lvl6pPr marL="2514600" indent="-228600" algn="l" rtl="0" eaLnBrk="1" fontAlgn="base" hangingPunct="1">
              <a:spcBef>
                <a:spcPct val="20000"/>
              </a:spcBef>
              <a:spcAft>
                <a:spcPct val="0"/>
              </a:spcAft>
              <a:buChar char="»"/>
              <a:defRPr sz="1400">
                <a:solidFill>
                  <a:schemeClr val="tx1"/>
                </a:solidFill>
                <a:latin typeface="+mn-lt"/>
                <a:ea typeface="+mn-ea"/>
              </a:defRPr>
            </a:lvl6pPr>
            <a:lvl7pPr marL="2971800" indent="-228600" algn="l" rtl="0" eaLnBrk="1" fontAlgn="base" hangingPunct="1">
              <a:spcBef>
                <a:spcPct val="20000"/>
              </a:spcBef>
              <a:spcAft>
                <a:spcPct val="0"/>
              </a:spcAft>
              <a:buChar char="»"/>
              <a:defRPr sz="1400">
                <a:solidFill>
                  <a:schemeClr val="tx1"/>
                </a:solidFill>
                <a:latin typeface="+mn-lt"/>
                <a:ea typeface="+mn-ea"/>
              </a:defRPr>
            </a:lvl7pPr>
            <a:lvl8pPr marL="3429000" indent="-228600" algn="l" rtl="0" eaLnBrk="1" fontAlgn="base" hangingPunct="1">
              <a:spcBef>
                <a:spcPct val="20000"/>
              </a:spcBef>
              <a:spcAft>
                <a:spcPct val="0"/>
              </a:spcAft>
              <a:buChar char="»"/>
              <a:defRPr sz="1400">
                <a:solidFill>
                  <a:schemeClr val="tx1"/>
                </a:solidFill>
                <a:latin typeface="+mn-lt"/>
                <a:ea typeface="+mn-ea"/>
              </a:defRPr>
            </a:lvl8pPr>
            <a:lvl9pPr marL="3886200" indent="-228600" algn="l" rtl="0" eaLnBrk="1" fontAlgn="base" hangingPunct="1">
              <a:spcBef>
                <a:spcPct val="20000"/>
              </a:spcBef>
              <a:spcAft>
                <a:spcPct val="0"/>
              </a:spcAft>
              <a:buChar char="»"/>
              <a:defRPr sz="1400">
                <a:solidFill>
                  <a:schemeClr val="tx1"/>
                </a:solidFill>
                <a:latin typeface="+mn-lt"/>
                <a:ea typeface="+mn-ea"/>
              </a:defRPr>
            </a:lvl9pPr>
          </a:lstStyle>
          <a:p>
            <a:r>
              <a:rPr lang="en-US" kern="0" smtClean="0"/>
              <a:t>Information retrieval when we did not have a computer</a:t>
            </a:r>
            <a:endParaRPr lang="en-US" kern="0" dirty="0"/>
          </a:p>
        </p:txBody>
      </p:sp>
      <p:pic>
        <p:nvPicPr>
          <p:cNvPr id="5" name="Picture 2" descr="File:Catalogue National Library Jerusalem196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895600"/>
            <a:ext cx="5831870" cy="29718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www.poetichome.com/wp-content/uploads/2010/04/library-card-catalog-repurposed-sewing-supplies-organiz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4580" y="3009900"/>
            <a:ext cx="4996318"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850475"/>
      </p:ext>
    </p:extLst>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460431" y="338852"/>
            <a:ext cx="1263697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algn="l" rtl="0" eaLnBrk="1" fontAlgn="base" hangingPunct="1">
              <a:spcBef>
                <a:spcPct val="0"/>
              </a:spcBef>
              <a:spcAft>
                <a:spcPct val="0"/>
              </a:spcAft>
              <a:defRPr sz="3200">
                <a:solidFill>
                  <a:srgbClr val="063560"/>
                </a:solidFill>
                <a:latin typeface="Georgia"/>
                <a:ea typeface="+mj-ea"/>
                <a:cs typeface="Georgia"/>
              </a:defRPr>
            </a:lvl1pPr>
            <a:lvl2pPr algn="l" rtl="0" eaLnBrk="1" fontAlgn="base" hangingPunct="1">
              <a:spcBef>
                <a:spcPct val="0"/>
              </a:spcBef>
              <a:spcAft>
                <a:spcPct val="0"/>
              </a:spcAft>
              <a:defRPr sz="3200">
                <a:solidFill>
                  <a:srgbClr val="063560"/>
                </a:solidFill>
                <a:latin typeface="Georgia" charset="0"/>
                <a:ea typeface="ＭＳ Ｐゴシック" pitchFamily="-112" charset="-128"/>
                <a:cs typeface="Georgia" panose="02040502050405020303" pitchFamily="18" charset="0"/>
              </a:defRPr>
            </a:lvl2pPr>
            <a:lvl3pPr algn="l" rtl="0" eaLnBrk="1" fontAlgn="base" hangingPunct="1">
              <a:spcBef>
                <a:spcPct val="0"/>
              </a:spcBef>
              <a:spcAft>
                <a:spcPct val="0"/>
              </a:spcAft>
              <a:defRPr sz="3200">
                <a:solidFill>
                  <a:srgbClr val="063560"/>
                </a:solidFill>
                <a:latin typeface="Georgia" charset="0"/>
                <a:ea typeface="ＭＳ Ｐゴシック" pitchFamily="-112" charset="-128"/>
                <a:cs typeface="Georgia" panose="02040502050405020303" pitchFamily="18" charset="0"/>
              </a:defRPr>
            </a:lvl3pPr>
            <a:lvl4pPr algn="l" rtl="0" eaLnBrk="1" fontAlgn="base" hangingPunct="1">
              <a:spcBef>
                <a:spcPct val="0"/>
              </a:spcBef>
              <a:spcAft>
                <a:spcPct val="0"/>
              </a:spcAft>
              <a:defRPr sz="3200">
                <a:solidFill>
                  <a:srgbClr val="063560"/>
                </a:solidFill>
                <a:latin typeface="Georgia" charset="0"/>
                <a:ea typeface="ＭＳ Ｐゴシック" pitchFamily="-112" charset="-128"/>
                <a:cs typeface="Georgia" panose="02040502050405020303" pitchFamily="18" charset="0"/>
              </a:defRPr>
            </a:lvl4pPr>
            <a:lvl5pPr algn="l" rtl="0" eaLnBrk="1" fontAlgn="base" hangingPunct="1">
              <a:spcBef>
                <a:spcPct val="0"/>
              </a:spcBef>
              <a:spcAft>
                <a:spcPct val="0"/>
              </a:spcAft>
              <a:defRPr sz="3200">
                <a:solidFill>
                  <a:srgbClr val="063560"/>
                </a:solidFill>
                <a:latin typeface="Georgia" charset="0"/>
                <a:ea typeface="ＭＳ Ｐゴシック" pitchFamily="-112" charset="-128"/>
                <a:cs typeface="Georgia" panose="02040502050405020303" pitchFamily="18" charset="0"/>
              </a:defRPr>
            </a:lvl5pPr>
            <a:lvl6pPr marL="457200" algn="l" rtl="0" eaLnBrk="1" fontAlgn="base" hangingPunct="1">
              <a:spcBef>
                <a:spcPct val="0"/>
              </a:spcBef>
              <a:spcAft>
                <a:spcPct val="0"/>
              </a:spcAft>
              <a:defRPr sz="3200">
                <a:solidFill>
                  <a:srgbClr val="ED1C24"/>
                </a:solidFill>
                <a:latin typeface="Verdana"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3200">
                <a:solidFill>
                  <a:srgbClr val="ED1C24"/>
                </a:solidFill>
                <a:latin typeface="Verdana"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3200">
                <a:solidFill>
                  <a:srgbClr val="ED1C24"/>
                </a:solidFill>
                <a:latin typeface="Verdana"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3200">
                <a:solidFill>
                  <a:srgbClr val="ED1C24"/>
                </a:solidFill>
                <a:latin typeface="Verdana" pitchFamily="-112" charset="0"/>
                <a:ea typeface="ＭＳ Ｐゴシック" pitchFamily="-112" charset="-128"/>
                <a:cs typeface="ＭＳ Ｐゴシック" pitchFamily="-112" charset="-128"/>
              </a:defRPr>
            </a:lvl9pPr>
          </a:lstStyle>
          <a:p>
            <a:r>
              <a:rPr lang="en-US" kern="0" smtClean="0"/>
              <a:t>How to perform information retrieval</a:t>
            </a:r>
            <a:endParaRPr lang="en-US" kern="0" dirty="0"/>
          </a:p>
        </p:txBody>
      </p:sp>
      <p:pic>
        <p:nvPicPr>
          <p:cNvPr id="4" name="Picture 3" descr="http://infolab.stanford.edu/~backrub/ove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1739" y="1625108"/>
            <a:ext cx="6537878" cy="473391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2285999" y="1219200"/>
            <a:ext cx="4095315" cy="2548652"/>
            <a:chOff x="2286000" y="1219200"/>
            <a:chExt cx="2667000" cy="2548652"/>
          </a:xfrm>
        </p:grpSpPr>
        <p:sp>
          <p:nvSpPr>
            <p:cNvPr id="6" name="Rounded Rectangle 5"/>
            <p:cNvSpPr/>
            <p:nvPr/>
          </p:nvSpPr>
          <p:spPr>
            <a:xfrm>
              <a:off x="2286000" y="1588532"/>
              <a:ext cx="2514600" cy="217932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438400" y="1219200"/>
              <a:ext cx="2514600" cy="369332"/>
            </a:xfrm>
            <a:prstGeom prst="rect">
              <a:avLst/>
            </a:prstGeom>
            <a:noFill/>
          </p:spPr>
          <p:txBody>
            <a:bodyPr wrap="square" rtlCol="0">
              <a:spAutoFit/>
            </a:bodyPr>
            <a:lstStyle/>
            <a:p>
              <a:r>
                <a:rPr lang="en-US" b="1" dirty="0" smtClean="0">
                  <a:solidFill>
                    <a:srgbClr val="FF0000"/>
                  </a:solidFill>
                </a:rPr>
                <a:t>Crawler and indexer</a:t>
              </a:r>
              <a:endParaRPr lang="en-US" b="1" dirty="0">
                <a:solidFill>
                  <a:srgbClr val="FF0000"/>
                </a:solidFill>
              </a:endParaRPr>
            </a:p>
          </p:txBody>
        </p:sp>
      </p:grpSp>
      <p:grpSp>
        <p:nvGrpSpPr>
          <p:cNvPr id="8" name="Group 7"/>
          <p:cNvGrpSpPr/>
          <p:nvPr/>
        </p:nvGrpSpPr>
        <p:grpSpPr>
          <a:xfrm>
            <a:off x="6278520" y="3505200"/>
            <a:ext cx="3056860" cy="1365662"/>
            <a:chOff x="5257800" y="3505200"/>
            <a:chExt cx="1990725" cy="1365662"/>
          </a:xfrm>
        </p:grpSpPr>
        <p:sp>
          <p:nvSpPr>
            <p:cNvPr id="9" name="Rounded Rectangle 8"/>
            <p:cNvSpPr/>
            <p:nvPr/>
          </p:nvSpPr>
          <p:spPr>
            <a:xfrm>
              <a:off x="5562600" y="3874532"/>
              <a:ext cx="1371600" cy="99633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257800" y="3505200"/>
              <a:ext cx="1990725" cy="369332"/>
            </a:xfrm>
            <a:prstGeom prst="rect">
              <a:avLst/>
            </a:prstGeom>
            <a:noFill/>
          </p:spPr>
          <p:txBody>
            <a:bodyPr wrap="square" rtlCol="0">
              <a:spAutoFit/>
            </a:bodyPr>
            <a:lstStyle/>
            <a:p>
              <a:pPr algn="ctr"/>
              <a:r>
                <a:rPr lang="en-US" b="1" dirty="0" smtClean="0">
                  <a:solidFill>
                    <a:srgbClr val="FF0000"/>
                  </a:solidFill>
                </a:rPr>
                <a:t>Query parser</a:t>
              </a:r>
              <a:endParaRPr lang="en-US" b="1" dirty="0">
                <a:solidFill>
                  <a:srgbClr val="FF0000"/>
                </a:solidFill>
              </a:endParaRPr>
            </a:p>
          </p:txBody>
        </p:sp>
      </p:grpSp>
      <p:grpSp>
        <p:nvGrpSpPr>
          <p:cNvPr id="11" name="Group 10"/>
          <p:cNvGrpSpPr/>
          <p:nvPr/>
        </p:nvGrpSpPr>
        <p:grpSpPr>
          <a:xfrm>
            <a:off x="4645764" y="4488092"/>
            <a:ext cx="3371185" cy="1488156"/>
            <a:chOff x="4943475" y="5105400"/>
            <a:chExt cx="1990725" cy="1253618"/>
          </a:xfrm>
        </p:grpSpPr>
        <p:sp>
          <p:nvSpPr>
            <p:cNvPr id="12" name="Rounded Rectangle 11"/>
            <p:cNvSpPr/>
            <p:nvPr/>
          </p:nvSpPr>
          <p:spPr>
            <a:xfrm>
              <a:off x="5248275" y="5474732"/>
              <a:ext cx="1371600" cy="884286"/>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943475" y="5105400"/>
              <a:ext cx="1990725" cy="369332"/>
            </a:xfrm>
            <a:prstGeom prst="rect">
              <a:avLst/>
            </a:prstGeom>
            <a:noFill/>
          </p:spPr>
          <p:txBody>
            <a:bodyPr wrap="square" rtlCol="0">
              <a:spAutoFit/>
            </a:bodyPr>
            <a:lstStyle/>
            <a:p>
              <a:pPr algn="ctr"/>
              <a:r>
                <a:rPr lang="en-US" b="1" dirty="0" smtClean="0">
                  <a:solidFill>
                    <a:srgbClr val="FF0000"/>
                  </a:solidFill>
                </a:rPr>
                <a:t>Ranking model</a:t>
              </a:r>
              <a:endParaRPr lang="en-US" b="1" dirty="0">
                <a:solidFill>
                  <a:srgbClr val="FF0000"/>
                </a:solidFill>
              </a:endParaRPr>
            </a:p>
          </p:txBody>
        </p:sp>
      </p:grpSp>
      <p:grpSp>
        <p:nvGrpSpPr>
          <p:cNvPr id="14" name="Group 13"/>
          <p:cNvGrpSpPr/>
          <p:nvPr/>
        </p:nvGrpSpPr>
        <p:grpSpPr>
          <a:xfrm>
            <a:off x="1905000" y="4407932"/>
            <a:ext cx="3283566" cy="2171883"/>
            <a:chOff x="1905000" y="4407932"/>
            <a:chExt cx="2138363" cy="2171883"/>
          </a:xfrm>
        </p:grpSpPr>
        <p:sp>
          <p:nvSpPr>
            <p:cNvPr id="15" name="Rounded Rectangle 14"/>
            <p:cNvSpPr/>
            <p:nvPr/>
          </p:nvSpPr>
          <p:spPr>
            <a:xfrm>
              <a:off x="2209800" y="4407932"/>
              <a:ext cx="1524000" cy="1790883"/>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905000" y="6210483"/>
              <a:ext cx="2138363" cy="369332"/>
            </a:xfrm>
            <a:prstGeom prst="rect">
              <a:avLst/>
            </a:prstGeom>
            <a:noFill/>
          </p:spPr>
          <p:txBody>
            <a:bodyPr wrap="square" rtlCol="0">
              <a:spAutoFit/>
            </a:bodyPr>
            <a:lstStyle/>
            <a:p>
              <a:pPr algn="ctr"/>
              <a:r>
                <a:rPr lang="en-US" b="1" dirty="0" smtClean="0">
                  <a:solidFill>
                    <a:srgbClr val="FF0000"/>
                  </a:solidFill>
                </a:rPr>
                <a:t>Document Analyzer</a:t>
              </a:r>
              <a:endParaRPr lang="en-US" b="1" dirty="0">
                <a:solidFill>
                  <a:srgbClr val="FF0000"/>
                </a:solidFill>
              </a:endParaRPr>
            </a:p>
          </p:txBody>
        </p:sp>
      </p:grpSp>
    </p:spTree>
    <p:extLst>
      <p:ext uri="{BB962C8B-B14F-4D97-AF65-F5344CB8AC3E}">
        <p14:creationId xmlns:p14="http://schemas.microsoft.com/office/powerpoint/2010/main" val="1122530243"/>
      </p:ext>
    </p:extLst>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78968"/>
            <a:ext cx="10972800" cy="720725"/>
          </a:xfrm>
        </p:spPr>
        <p:txBody>
          <a:bodyPr/>
          <a:lstStyle/>
          <a:p>
            <a:r>
              <a:rPr lang="en-US" dirty="0" smtClean="0"/>
              <a:t>Text Analytics</a:t>
            </a:r>
            <a:endParaRPr lang="en-US" dirty="0"/>
          </a:p>
        </p:txBody>
      </p:sp>
      <p:sp>
        <p:nvSpPr>
          <p:cNvPr id="5" name="Rectangle 1"/>
          <p:cNvSpPr>
            <a:spLocks noChangeArrowheads="1"/>
          </p:cNvSpPr>
          <p:nvPr/>
        </p:nvSpPr>
        <p:spPr bwMode="auto">
          <a:xfrm>
            <a:off x="865091" y="1638307"/>
            <a:ext cx="10461818" cy="3170099"/>
          </a:xfrm>
          <a:prstGeom prst="rect">
            <a:avLst/>
          </a:prstGeom>
          <a:solidFill>
            <a:srgbClr val="FAFAE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algn="just">
              <a:buFont typeface="Arial" charset="0"/>
              <a:buChar char="•"/>
            </a:pPr>
            <a:r>
              <a:rPr lang="en-US" altLang="en-US" sz="2000" dirty="0" smtClean="0">
                <a:solidFill>
                  <a:schemeClr val="bg2">
                    <a:lumMod val="75000"/>
                  </a:schemeClr>
                </a:solidFill>
                <a:latin typeface="Georgia" panose="02040502050405020303" pitchFamily="18" charset="0"/>
              </a:rPr>
              <a:t>Text Analytics, also known as text mining,</a:t>
            </a:r>
            <a:r>
              <a:rPr lang="en-US" sz="2000" dirty="0">
                <a:solidFill>
                  <a:schemeClr val="bg2">
                    <a:lumMod val="75000"/>
                  </a:schemeClr>
                </a:solidFill>
                <a:latin typeface="Georgia" panose="02040502050405020303" pitchFamily="18" charset="0"/>
              </a:rPr>
              <a:t> is the process of examining large collections of written resources to generate new information, and to transform the unstructured text into structured data for use in further analysis</a:t>
            </a:r>
            <a:r>
              <a:rPr lang="en-US" sz="2000" dirty="0" smtClean="0">
                <a:solidFill>
                  <a:schemeClr val="bg2">
                    <a:lumMod val="75000"/>
                  </a:schemeClr>
                </a:solidFill>
                <a:latin typeface="Georgia" panose="02040502050405020303" pitchFamily="18" charset="0"/>
              </a:rPr>
              <a:t>.</a:t>
            </a:r>
          </a:p>
          <a:p>
            <a:pPr marL="285750" indent="-285750" algn="just">
              <a:buFont typeface="Arial" charset="0"/>
              <a:buChar char="•"/>
            </a:pPr>
            <a:endParaRPr lang="en-US" sz="2000" dirty="0">
              <a:solidFill>
                <a:schemeClr val="bg2">
                  <a:lumMod val="75000"/>
                </a:schemeClr>
              </a:solidFill>
              <a:latin typeface="Georgia" panose="02040502050405020303" pitchFamily="18" charset="0"/>
            </a:endParaRPr>
          </a:p>
          <a:p>
            <a:pPr marL="285750" indent="-285750" algn="just">
              <a:buFont typeface="Arial" charset="0"/>
              <a:buChar char="•"/>
            </a:pPr>
            <a:r>
              <a:rPr lang="en-US" sz="2000" dirty="0">
                <a:solidFill>
                  <a:schemeClr val="bg2">
                    <a:lumMod val="75000"/>
                  </a:schemeClr>
                </a:solidFill>
                <a:latin typeface="Georgia" panose="02040502050405020303" pitchFamily="18" charset="0"/>
              </a:rPr>
              <a:t>Text mining identifies facts, relationships and assertions that would otherwise remain buried in the mass of textual big data.</a:t>
            </a:r>
          </a:p>
          <a:p>
            <a:pPr marL="285750" indent="-285750" algn="just">
              <a:buFont typeface="Arial" charset="0"/>
              <a:buChar char="•"/>
            </a:pPr>
            <a:endParaRPr lang="en-US" sz="2000" dirty="0">
              <a:solidFill>
                <a:schemeClr val="bg2">
                  <a:lumMod val="75000"/>
                </a:schemeClr>
              </a:solidFill>
              <a:latin typeface="Georgia" panose="02040502050405020303" pitchFamily="18" charset="0"/>
            </a:endParaRPr>
          </a:p>
          <a:p>
            <a:pPr marL="285750" indent="-285750" algn="just">
              <a:buFont typeface="Arial" charset="0"/>
              <a:buChar char="•"/>
            </a:pPr>
            <a:r>
              <a:rPr lang="en-US" sz="2000" dirty="0" smtClean="0">
                <a:solidFill>
                  <a:schemeClr val="bg2">
                    <a:lumMod val="75000"/>
                  </a:schemeClr>
                </a:solidFill>
                <a:latin typeface="Georgia" panose="02040502050405020303" pitchFamily="18" charset="0"/>
              </a:rPr>
              <a:t>These </a:t>
            </a:r>
            <a:r>
              <a:rPr lang="en-US" sz="2000" dirty="0">
                <a:solidFill>
                  <a:schemeClr val="bg2">
                    <a:lumMod val="75000"/>
                  </a:schemeClr>
                </a:solidFill>
                <a:latin typeface="Georgia" panose="02040502050405020303" pitchFamily="18" charset="0"/>
              </a:rPr>
              <a:t>facts are extracted and turned into structured data, for analysis, visualization (e.g. via html tables, mind maps, charts), integration with structured data in databases or warehouses, and further refinement using machine learning (ML) systems. </a:t>
            </a:r>
          </a:p>
        </p:txBody>
      </p:sp>
    </p:spTree>
    <p:extLst>
      <p:ext uri="{BB962C8B-B14F-4D97-AF65-F5344CB8AC3E}">
        <p14:creationId xmlns:p14="http://schemas.microsoft.com/office/powerpoint/2010/main" val="2215155318"/>
      </p:ext>
    </p:extLst>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25678" y="372111"/>
            <a:ext cx="10972800" cy="720725"/>
          </a:xfrm>
        </p:spPr>
        <p:txBody>
          <a:bodyPr/>
          <a:lstStyle/>
          <a:p>
            <a:r>
              <a:rPr lang="en-US" dirty="0" smtClean="0"/>
              <a:t>Text Mining vs Traditional Keyword Search</a:t>
            </a:r>
            <a:endParaRPr lang="en-US" dirty="0"/>
          </a:p>
        </p:txBody>
      </p:sp>
      <p:sp>
        <p:nvSpPr>
          <p:cNvPr id="7" name="AutoShape 2" descr="data:image/jpeg;base64,/9j/4AAQSkZJRgABAQAAAQABAAD/2wBDAAoHBwgHBgoICAgLCgoLDhgQDg0NDh0VFhEYIx8lJCIfIiEmKzcvJik0KSEiMEExNDk7Pj4+JS5ESUM8SDc9Pjv/2wBDAQoLCw4NDhwQEBw7KCIoOzs7Ozs7Ozs7Ozs7Ozs7Ozs7Ozs7Ozs7Ozs7Ozs7Ozs7Ozs7Ozs7Ozs7Ozs7Ozs7Ozv/wAARCAFaAOMDASIAAhEBAxEB/8QAGwABAAIDAQEAAAAAAAAAAAAAAAEEAgMFBwb/xABMEAABAwIDAgcMBggFAwUAAAABAAIDBBEFEiEGMRMVIjZBUbIUVFVhcXSDkZOUs9EyNYGCobEWIyZCUlOSwSQzQ3JzJWLwNETC4fH/xAAaAQEBAQEBAQEAAAAAAAAAAAAAAQQCAwUG/8QALxEAAgIBAgUEAQMFAAMAAAAAAAECEQMTMQQSIVFhMkFSkXEUIrEFMzRCgXLh8P/aAAwDAQACEQMRAD8Au19fWMr6hjKqZrWyOAAebDVV+Ma3vyb2hTEfrKp/5Xfmqy+7CEeVdD8Fly5NSX7nu/cs8Y1vfk3tCnGNb35N7Qqsi65I9jy1snyf2WeMa3vyb2hTjGt78m9oVWROSPYa2T5P7LPGNb35N7QpxjW9+Te0KrInJHsNbJ8n9lnjGt78m9oU4xre/JvaFVkTkj2Gtk+T+yzxjW9+Te0KcY1vfk3tCqyJyR7DWyfJ/ZZ4xre/JvaFOMa3vyb2hVZE5I9hrZPk/ss8Y1vfk3tCnGNb35N7Qqsickew1snyf2WeMa3vyb2hTjGt78m9oVWROSPYa2T5P7LPGNb35N7QpxjW9+Te0KrInJHsNbJ8n9lnjGt78m9oU4xre/JvaFVkTkj2Gtk+T+yzxjW9+Te0KcY1vfk3tCqyJyR7DWyfJ/ZZ4xre/JvaFOMa3vyb2hVZE5I9hrZPk/ss8Y1vfk3tCnGNb35N7Qqsickew1snyf2fZYNI+XCoXyPc9xzXc43J5RRY4F9TQfe7RRfCy/3Jfln7rhW3w8G+y/g+YxH6yqf+V35qss8TrKZmKVTXTsBEzgQXbtVV7upf58f9S+5CS5V1PxObHPUl0e7N6LR3dS/z4/6k7upe+I/6l1zLueelk+LN6LR3fSd8M9aju+k74Z605l3Glk+LLCKv3fSd8M9ad30nfDPWnMu40snxZYRaO76TvhnrTu6l74j/AKk5l3Glk+LN6LR3dS98R/1Ke7aXviP+oJzLuTSn2ZuRae66Y/68f9QU91U/8+P+oJzLuNOfY2otYqID/rR/1BTwsR3SM/qCtonLLsZooDmnc4H7VKWSmERFSBERAEREAREQBERAfYYF9TQfe7RRMC+poPvdoovgZv7kvyz99wn+Pj/8V/B5hj31/iHnMnaK56v499f4h5zJ2iqC1J9DHJdWSoW6F8LAC4XeHfh4lszUQA5DiQG9JF9dfwSzkq6dSK0ZqYchoeWX1N7EjXxox9I25LLk3tobAWPj67KWCqisvkpCLhji49ZPj8fkVd5aXuyCzb6DxK2CNERFS0EREsUFKhEFBSoRCULrJr3jc5w8hWKK2TlT9jcKupbunkH3is24jVt3VD/t1VZE5n3OXig90i+zGatn0nNeP+5qsR46f9SEeVpXIRdrLJe54y4PBL/U+khxSkmIAkyE9DxZWwQRcar5BbqesnpnXikIHUdQV6x4j5GLL/TFvjf2fUoqFFi8VRaOW0cn4FX1pjJSXQ+TkxTxupKgiIujzPsMC+poPvdoomBfU0H3u0UXwM39yX5Z++4T/Hx/hfweX49zgxDzmTtFc9X8e5wYh5zJ2iuetK2MzXUlFCISiUUIhKJRQipaJRSI3OjdIByWkAnqusVBRKKEQUbIYZKieOGFpfJI4Na0dJO5dpmyWISw1ToZaeeWlc1r4oZA43Oa4vuuMh0XHpKqSirIaqGwkheHtuL6g3Xbh2qFLLK+lwyKETTMne3hXEFwDxpfcDn3eJR37HSUfcrxbMYnJTcLwLg57I3QsFiZM5AG46bxvUHZXF+CZI2Bj88jowGytJBaLknWwAHTdbItp5Yy8mnHLigiJZIWuAitYgjcTZWHbZSPdIXYdBlkfIXNa4i7ZGBrh5TlBv1qXItRKDtm8WjillkpCxkDyyS7hdpFr6XuQMw1HWts+yuLRYi+iZT8K5uYte1wDXAOy3vfr0tv1Vyq2tbPhzmtpAKqV8gJzHLHG4MFh1mzLarCPbKpjkkcKYAScJfg5XMcC6ThNHDdY6Jci8sDmtwLETNRROhDHVxtBncBm1t9i1YhhlRhkkbJzG5srM8ckT8zXi5FwfKCrIx6YYnh1c6Frn0DGMALjy8pJuT47rHEsYZiELIhQshZE0NgDZHExi5c7ykk/gr1Oaib6nZPGaSOSSWltHHwYz5hZ3CGzbHp369S1M2axeR8zWUheYQ0uyvabgtzC2utwCdFZk2sq5ppHTxNmhe6MtgkcSxmVzXEAePLqrH6aStqGTMoWXaYyc0hdmyMewdHU/8ABS5FqBSZsvidonzwGKKaNz2P0dezC8CwOlx1rW7ZrF2OiDqS3CtLmuMjbAAAkk3sNCDrber52zqDEyPuOKzG5b5j/J4L8tfKs6La1oqg+qgDIxmdyLuuTE2MAi405F/KlyHLE+frKOegqpKWqZkmjNnNuDb1Lp4TiRcRTTOuf3HHp8S5+KVEVXidRUwCQRyyFzeFdd2vWVWa4tcHNNiDcL1hNxdmXiMEc0XFn2CLltx6DIM8Uma2tgLX9anj2m/lS+ofNbtWHc/OPg8/xPQ8C+poPvdootWzM7anZ+mmYCGuz2B3/TIRfEyu8kn5Z+14VOOCCfZfweZY9zgxDzmTtFc9dDH+cGIecydornrStjO11CIiEou0cbJYixrWmYuNs7SQRbcCNxWySKnhgaCxz88ObMG/veW+4KiyeWNjmMle1rt7QdCgnlERiErhGd7b6FdWSi9NTtZRSZomNkjcwaXuL77lZyRxCSdkdMwmFoc0akuvbf5N657qmdzS100haRlsXG1upQJpWycIJHB/8QOqWOUuMkDaWofwDW8tnIINtx6FormMirJGMGVo3Dq0C0ulkeXFz3HMbuud/lUOc55u5xcT0kqWKIREULRKhEQUdOTZ7Fo44JO43PFQAWCJwedW5hcAkgka6pTbPYpU1EUIo5YjNnDHSMLWktaXEA232BVxm1czJo8sIbAyIMLGkAvcITEHF1r6XJA8asUW1lJR0FLSswsgQm7y2UDOTG5hP0enNfpspbO0onJdgWJMopap1JKGwSGOVuQ5o7NDrkdAsRqkeBYi8S5qWSN0UQlyPaQ57S4NGUW11cFfftMwwPgZSODC1zGZpLkNMDYRfTU8m/2q7T7a09HLG+lwzIGRujDDILWMjXnc0a6EX36g71LkKj3PnhhGJkRkUFQRK/Iw8GeU7XQePQ+pbqLAMTxCWoip6UmSmIbIx72sIJNgLOIubi1hqutS7WUdDSwwU+GObwUrZc3Ci7iA8anLfc/8FS2c2j4h4f8AwrZ+GfG7lG2UNJOmhsddD0FW2KiURg+J/qv+n1P66/B/qjy7amy2S4DicNC+sko5WsjkLJGlhDo7Bpu7qFnBfQYftVh2SGkkpTSwszue5z84lJiLCHcm+psb626rKlV7RwNdVQQskqY5eFtI9wb/AJkbG2sGjQZNNBoehS2XlicZ+FYjG7K+hqGuIabGMj6RsPWdFk3B8Te6JrMPqS6ZpdGBGeWBqSF227X08LzwGG5GCB8bWGQWaS/Oxws0fRPr61rbtTTR0TKaHDjHlikj0kFrvjawn6Nzq2+p6fIlsnLHufPSxSwSvhmY6ORhyuY4WLT1ELFW8Xr+NMVqK4R8Hw782S97faqa6OaCIiEo9W2L5p0XpPiORRsXzTovSfEciyS9TN8PSjznHz+0OIecydornq/j/OHEPOZO0VQWpbGN7hFClCBFClBQREQBLqFKAXRFCAlLoiAIiIDOOKSYubExzy1pcQBuAFyfsCsuwqubCJDTPFy0BtuUczcwIG+1he6zwbEWYZWvqHsz3glja0tDgS5haLg6EXOq+lO2lEXxyCKdkjchvGxrQ0indHoAdOURbxepRtnSSPlYMNraifgWU0gfnDDmGUNd1EndvCypsJr6xj309LI9sbDISBvAIBt16kbl9GNsqfuqGX/F5RVxTzDT9YGxNab66nM0nVYwbW01OGyxyVscooRTCJtgyNwcw5mnN+8Gm+m89KlstI+bpcPrK2R8dLTSzPjF3hjb5R41nS4VX1sb5KelkkYyPhCQ3e24Fx16kbl1KLG8PjxnE6qrjmkpKt7ndz8E1wkBcXAOueSRoQRcgq5RbV01G6OZstaHijip+CbbJEWOjJyHNucGEnQalLZEkfPxYVWzxMkihz5yA1jTd5u4tGm/eFrfQVjCA6kmBLsovGdT1bt6+oh2tw6BrJWMqxOycOsGtDcgqHS78172da34rbDthh1L3KG1OJ1IjmmfKJ2A/TBAcOXvaDu03nVOZl5Y9z4tzXMeWPaWuabEEWIKhW8WreMcVqazMXcM8uzFgaT4yATb1lVF0c0EREIerbFc06L0nxHImxXNOi9J8RyLLLdm2PpR5xj5/aHEfOZO0VShYJH5SbAC+iuY/wA4cR85k7RXPutUTJJN3RaFPBbSoBOnUsRFFlvnAItoba6nx+RV0XXMux5acvkWXQRNYXCa56AOnQ/JV7qEUbs7jFrd2TdLqEUOibpdZMjLw4ggBvSVtFFIXhocwkm28/8An/4gNF0ut4o3kaOaCNDc9Nzp+C0EAGwIPjCAXS6hEBN0uoRATdLqFJBG8FBQul1CIKJul1CIKJul1CIKJul1CIKJul1CIKPWNiuaVF6T4jkTYnmlRek+I5FlluzXHZHm+0HOHEfOZO0Vzl0NoD+0OI+dSdornrQtjM11CIiooIiIKCIiCjJrnNvlJFxY2PQhkeRlL3W6rrFEFGQkeL2cRffqoUIgoIiIKCIiCgurIyOaSz3HKXwtIDtLZNfyXKRCo6cUVOW/SETJYBm5V7HOB/Zap6VsdHwgiLHtfZ2Ynr6Ogqil7oAiXRCUFOU9R9Si6ttr3CDJwbcwAaHa6gAjX1oR37FXKeoqFb4ymz5g1g3aAHot4/8At/NVL63QK/cIiIWj1nYnmlRek+I5E2J5pUXpPiORZpbs0x2R5ttBzixHzqTtFc5dDaDnFiPnUnaK560LY8HuSoRFSE7t6hfYCip66u2QpKiMOhnga2Ro0zAyuvqFTmiwqvw/F+5sNFHJhwbJFKJnOc9vCBhDrm3Te4tuXNlo+csQLkb1C+u2iqsNOy+CsiwkRulgkdE7h3Hgv1hvp+9e3T1rOtwrCJtoaPZ+koDA6XgXy1Rlc4gGMOcA3cNPxSxynxysUVFUYjVx0lJGZZpCQ1oO/S67TocLxjD8SdQYd3HLQME0ZErn8LHmDTmv+9qDcW6V29n4KHBtr6HCRQtkrWsJnqZHuu15jLrNaNLC9tb31RsJHwe5F13UFN+h3GPB/wCJ4wMOe5+hkva3lV1uCUMmJ0LZA+OlGFtrarIbudZpc61+k2AVsUfNgEkAC5KsUlBU1xmFNEX8BE6aTUDKwbyvotmq/C6na7DWswSKEcMGtyzvJvcEE3vcix8Ruq1O3D8TrsUfFQ9ysgoJZAwTOdywRyrny7lLFHzqL6QQ4Rg9Hhja/D+7JK+Ph5X8K5pijLiGhgGl9L63WxmE4fhTtoO7qU1nF0kTYAZCwHM4gE26CLf/AEljlPl1Otr20Xbx+jo24dhWJ0dOKbu6J5fEHFzWua61wTrY9S6FDU4dFsDI+bChO4VzWPJnc3M7I4h2g0te1ksUfJovp202D4ZxXR1tCamSuiZNPMZXNdEHk5QwDS4Fjre64eK0DsLxWqoHuzGnldHm67HeqmKKiLJkb5DZouepZGnmabFhv1K0zjmS9zBQs5YzGQCQb9SwQqafVBERChSoRAes7E80aL0nxHImxHNGi9J8RyLNLdmmOyPNtoOcWI+dSdornq/tBzixHzqTtFc9e62M7JRQioPqabGqCPEtmJnTEMw+NoqDkPIIkcerXQjcufSYhTRUuORvks6siDYeSeUeFa77NAd64yKUWzv1tTQYjs1hzO7RDVYfG+MwOjcTLd5cC1wFunpst9Vj9NFtpT4xTkzQRtia4AFpIEYY8a/auNT4TWVMQkYwBh3FxtdVJI3RSujdbMw2NiunBpW0ecc0JycYu2j6F0+FYPh+IjD8RNZPXsEMYETmcFHmDjmvvOgGnjXVo8XwSXaen2lqcT4CQs/X0pge5wkyZTYgWynf9q+HRc0elnfw+qw+r2bmwirrRRSNqxUxyvjc9rxlylvJBIKuSY1hUON02SWWooDhjaGd4ZlfYtIJAPSND9i+URKFneoX4dgO0OHVsWJNroYpg+QxxOaWNBH8Q36nQdSzp5sNwurxIR4iyqZU0MsbHsie3luIs03HUN+5fPIlEs+k4fB8Yo8NdiGIOo5KCIQTM4JzzLGHEgsI0vYka2WFVjkFdDtBJISySvlhdBGQTyWvJtfxNsvnkSi2dnFMQpqnZ/BqWKS81KyVsrcpGXM+416dFtw2poajZuowqrrW0cndLahkj43Pa4BpaW8kHXcuCso43SyNjYLucbAK0RuurPpRVYNifFlbW17qaWhiZFPBwTnGYMPJLCNNRYa2suHite7FMVqq97cpqJXSZeq53LCroZ6ItEzQM24g3VdHFxdM5jOM1cXaM2SOjN2myzFVM12YOANrfRG5aUVTaDhF7oyfI55u517KFCKFSS6IlFCIUlFCID1rYjmjRek+I5E2I5o0PpPiORZ5bs0LY812g5xYj51J2iueuhtBzixHzqTtFc9e62PD3Ovs/DFNJOJY2Ps0WzNBstAoRV4vNTscIgHOOjdwB6la2b/zaj/a3+6nD+cU/lf+a1qKcI33PiZMs4Z8zi9kh+jhMhHdIDejk6lU3YRI3EW0ZkHKbmD7aWVyoc79J49TvaPwWO0RtVQEH9w/mrKEKbS2ZMObiHOMZSvmje2x1qymlkpWxU83AZSNR1DoXBo8Jmrw6d8gY0k8oi5celdLaHSgj/5Bu8hSsJh2daI+TdjRp47XXc1GUnfsjNw08mPFHkfWTrbYoVWByQQGaGUTNaLkAWNlrw3C+72ueZcjWusQBcldHZ1xfSSxu1aHC32hTgADY6lo3CSy5jjhJxddGaMnFZscMkG7cWuv5OfV4M+kpRK+W7i4Ny23X8asu2cIAtUi9+US3QBct8sj6mz3ucM/Sb9K7W0hIpogCf8AM/suIrG05VsemSfExljhz9ZX7FaXZ2Zr2iOdrmn6RItlWFXgT6andMyYSBouRltp4lfr3E7PNNzcsZc+pRREu2ddc3tG8fmvR44XVe1nhHiuJUVNy/2rbc5VBhUtexz2yMYwGxJ1PqW+owJ8VO6aGdsoaLkZbLRQUlbVRvZTvLIieWSbAruUlM2kw2SJswlsHXI3A23LjHjjKPVHtxXE5MWTpNb7V/LKuB0DBB3RIGP4T6ILdW2JVWuwySnq2StmAM01m2FspJW3ZsnNPr0N/uqIJ473n/1H/wAlXy6cehzHU/VZHzbL/wCRuxqGpidD3RU8M4g25NgNyzp8AkkhbLNO2LML2tcjyq1jLQ+voWu3F+vrCw2ke4CCME5SST+CsoRTlJ+xziz5ZQx44Om7612KFfhUtA0PLhJGTbMBay30mBmqo2ziazni4bbQeVXr90bNXk1Ijv6jp+ShhI2aJBseDP5osUOa66VYlxeZ40r/AHc1WVJ9n5I6d0sc7ZC0Xy5bX/FchfRYGScKkBOgc78l86vHLGKSa9zbweXLKc8eR3TCIi8T6AREQHrWxHNGh9J8RyJsRzRofSfEcizy3ZoWx5ttAP2ixHzqTtFc6y6W0HOHEfOpO0VzloWxne52NnXNZLPmcBdo3lTQOaNoJ3FwAJfrfxrjWReyyUkq2ME+EUpzlfqVHYqHt/SVjswy5m6303KNoS11TAWuDhlO4+NchEeS01W5Y8IozhK/SqPoMfex9BGGva79YDob9BUUU8GIYX3FLIGSBuXXptuIXAslldb93NR5rgIrEsfN1TtM+jYafBaF7eGEkjtQBvJ6NFq2fe1tPNneAS++p8S4NkVWammlsR8ApY5RcrcurZs/9z9/+67W0T2Pposr2u5d9D4lwbIvNTqLXc0ZOHU8kJ36T6Cuew7PtaHtJyM0v5EoXs/R97M7c2R+l/Kvn0svTW/dde1Hh+gXJyc3vZ9Bhb4qnCXUgkEcliD169K30EUFNTvou6WPkNybHddfMIkc1V0Ocn9P5nKp0m7/AOnbwgw0dfUUzpQdwa46ZrLGroY6XEYZxMHcLODl6tblcbei51P21R6fpHqOaluqfk7WPyhs9M9jg4sudD4wrNRHTY3TRuZOGPbrbpHWCF84iurbdrozlcDUIqMqcfc7uKVUFNhzaGB4c6wabHcB1rJr2/o2W5xm4M6X13rgJZNZ23QXAxUFG9nd9z6DA3sbhsjS9oOY6E+JfP2RFxKfNFLsacWBY8k536iLJZSi4NJFkspsihD1nYjmjRek+I5E2I5o0XpPiORZ5bs0x2PN9oOcWI+dSdornro7Qc4cR85k7RXOWhbGZ7hERUlnXpcDbUUzJnVBbnF7Bu5Y1WAyxRmSCQSgC5BFir2R8mzoZG0ucYxYDp1U4PHNTUchqbtbe4DugdK26cHSr2Pz/wCqzxUp8+zqj5xrS82aCSdwAWySlqIm55IJGt6y0rtYNC0QzVgju5zjkHUOpWaCWrqTKytgDGH6N22v4l5xwJpX7mvL/UHGT5Uqjv16/wDDi4bhpri4ue6NrRoQ3etFVSvp6h8Ya8tDsrSRvXawWZ2aalsAyEnKeneVWqa2WfFoqd4aGRVAykDXejhBQTJHic74iS9krOaaKqGQGnku++UZdSr2FytphNHLRSSvJ/dZcjxFdPFMQdQCIsja9zydT0DRasFlM7qqYi2eTNbqXSxqM6T6nlPismXh3Ocen58nz79ZXWblu48nq8S2GjqWszmnkDevKV1MGpmyVk87wDwbrNv1m6u0tTWy1z2zQZINbEtsuI4VJW/c98vHODcYJdF1t/wfNMhlkF443OA6Q0lQGPc/I1pLv4QNV9DQFsOL1dO3QO5QH5/msKWm4PaCc20ALh9v/hU0dupXx9OVrZWjhGOQPyFjg7+G2qzfSVMbM74JGt6y0roDFW02JVUuQSh5s37NAunhlTU1ccpqow1t+TybXB/NI4oydWM3F5cUVNxVdPf+DjYLFHLXhsjGvGUmzhdRjLWsxKRrWhoAFgB4lYwpoZjUjGiwbnA9a0Y19ZyeQfkjVYv+iM2+N8cpQREXgfTsIrPchDRd4D8rXZbdDjpr9qkUTru5Ys0uBP8Att81aJzIqorYoQ7QTNJc4tYAL5iBf+6ryxmKTISCbC9ujTcpQswREQtnrOxPNKi9J8RyJsTzSovSfEcizS3ZpjsjzfH+cOI+cydornro4+P2hxHzmTtFc+y0rYyvchLKUsqQ+kindTYEyZgBc2MWB3b1jI44thBcwlr+lo6SOhcc4hUGk7lJbwYFt2qikrqijDhC4AO3gi61ay2e1HxlwE0nNVzXa/B2MFk4TDXRMOV7CR5L7iqb5cba5wOfk7yGi3rsqLK2ojqXTxuyPdqQBofsViTGaySNzDkAcLEhq51IuKVvoej4XJHK5KKaff2LOz5Lp5yTckA/itEsErMbEjo3BhqBZxGh1VOmqZaSThInWdax0uCt9RidTUPjc/KOCdmaAOlc88XBJ+x6PBlWeU41TVF7aLdT/e/sstnv8mf/AHD8ly6uunrcvDFpyXtYWU0tfPRtc2ItAdvuLrrUWrzHD4XJ+k0ff/2dTA5Bw1VEd+fMFrqHY0yocxhe5tzlLWC1vUuUyaSKbhY3lr73uFd48rctrs8uVFkTjTdEnwuSOVzik77mqjqJG4syWZ13F+VxPqXfqGtp2VFVflcHb1Xt+a+VJJdmO8m6tz4nVVMJikc3Kd9gmPKoppl4ng5ZZxlH8Mu4BTxvEkzmhz2kBt+hXcNqKqodO6oYWBpAYMtuu64FLWTUby6F1r7wRcFWDjNaZA/OBb90N0VhljFI8+I4PLknJqmntfsWaCN8WPSB7S2+Yi/SLqrjX1nJ5B+SwOJVJrO6rtEmXLu0stFRPJVTGWW2Y77Cy4lNcnKu5pxYMizLJLtRqRTZLLxN5uFVJwLoyb6ANPSLEFQaqcuzGTXXoHTvWqyWVHQ2R1DmyNc67gx2YAG2v/gCwe4ve57jcuNyosllAQimyWQHq+xPNKi9J8RyJsVzSovSfEciyy3ZrjsjzjH+cOIecydoqguhj/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NERBYREQWEREFhERBYREQWEREFhERBZ6rsXzTovSfEcinYvmnRek+I5Fjl6mb4elHnWPc4MQ85k7RXPXQx7nBiHnMnaK561rYwSfUIpsllTmyEREFhFNkQWQilXG0rHgOkeWtDY/oM/iQq6lJF0IaSNgla85nmJ5bcaCxtf8EOGsNT3O2cGW5B00BClnXKznosnNAeQL2BsL71iqcBERBYRZZHfwndfd0KWxSPNmsc42voOhBZgi3tpXvp+Ea1znZy0tA8S02IVoWQiIoLCIiCwiIgsIilBZ6psXzUovSdtyJsXzUovSdtyLHL1M+jD0o87x7nBiHnMnaK566GPc4MQ85k7RVBbFsfNk+rISxV408LQ12W/IcXDN9FwG5ZNjgbMxzGhpbJGfpX3i5XVHNnPRT0ooWyEUogshZ8LJa2d1rDp6tyxRBZs7onyFnCvym9xfQ33o6oneAHSvNhbUrWiFthzi5xJJJJuSVClEJZCKUQWdGnqKZ0MXDOs8tMLvE3fm/FS2pieyRgMQLXNycISAWgWG71/auaitkL/AAxljceHjjk4cvJDrC1t4VWrkbNVSSMFmudcLUiAhFKKFshFKILIRSiCyEUogs9T2M5qUXpO25E2M5qUX3+25Fil6mfSh6UeeY99f4h5zJ2iueuhjv1/iHnMnaK562rY+ZJ9WEWWU9R9SZXdR9S6o5tGKLLK7qPqTK7+E+pKFoxRZZXdR9ShQWQilELZCKUQWQilEFkIpRBZCKUQWQpsbXtoEW6CZsYc17MwcQfUhLNCWV6GopiSHxMaL3BLb9J+Y9SwZPTtkJdCHaW3AdQ3etS32JZUsiuTTQBpaxkbiW2ByblgyojADXQNcB4hfo+R9aWLK9ja6ixG/RXO64cuUQNA0uMosbA6/ju3aLRNJwjgQ21hayCzUilFS2epbGc1KP7/AG3ImxnNSj+/23IsMvUz6uP0I88x36/xDzmTtFUF0Md+v8Q85k7RXPW6OyPkyfVn0NFC2oc2Nzi0ZC7TebC9h4zuVxmGCQgmpjiDr6SEAjdv9Z9S+fGIuDQODBsLb04yd/KHrXra7mVQfY+hfhbWskcKyIljS4D+K3QNelYtw1r83+LjBaTYH97lEaa+K/kK4HGTv5Y9anjJ38sD7UvyXlfY6s8IhyWlD8zQdBu8S+ek/wA1/wDuKucZO/lD1qk45nF3WbqSdnUE03ZCIi5PawiIgslZmCUAkxPAGp5O5YsOV7XdRurIqmWkzNcXPLtb7gUFmmOnkkkjaWloe4AOI0WIjdlJsb6WFt6sMrGtka7IbNex2/8AhFlBq2mQPyEG7SRfTTqQWaOAlDg3g3XOoFt6hzHMdlc0tPUQrcEzHjI+wAa64JHKuQVXqSHVDyH5x1oLNSIiCwiIgsIiILCIiCwiIgs9T2N5q0f3+25E2N5q0f3+25Fgn6mfXx+hfg88x36/xDzmTtFUFfx36/xDzmTtFUFvjsfGk/3MIiKnNhERBYREQWEREFhERBYREQWEREFhERBYREQWEREFhERBYREQWEREFnqWxvNWj+/23ImxvNWj+/23Ivnz9TPtYvRH8HnmO/X+IecydoqgvYZMIwyWR0kmHUj3uN3OdA0knrJsseJMJ8F0fu7PktiydNj5csPV9TyBF6/xJhPguj93Z8k4kwnwXR+7s+Sup4Jo+TyBF6/xJhPguj93Z8k4kwnwXR+7s+SangaPk8gRev8AEmE+C6P3dnyTiTCfBdH7uz5JqeBo+TyBF6/xJhPguj93Z8k4kwnwXR+7s+SangaPk8gRev8AEmE+C6P3dnyTiTCfBdH7uz5JqeBo+TyBF6/xJhPguj93Z8k4kwnwXR+7s+SangaPk8gRev8AEmE+C6P3dnyTiTCfBdH7uz5JqeBo+TyBF6/xJhPguj93Z8k4kwnwXR+7s+SangaPk8gRev8AEmE+C6P3dnyTiTCfBdH7uz5JqeBo+TyBF6/xJhPguj93Z8k4kwnwXR+7s+SangaPk8gRev8AEmE+C6P3dnyTiTCfBdH7uz5JqeBo+TyBF6/xJhPguj93Z8k4kwnwXR+7s+SangaPk8gRev8AEmE+C6P3dnyTiTCfBdH7uz5JqeBo+SlsbzVo/v8Abci7EMENNE2KCJkUbdzGNDQOncEWGTuTPrY1UEvB/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data:image/jpeg;base64,/9j/4AAQSkZJRgABAQAAAQABAAD/2wBDAAoHBwgHBgoICAgLCgoLDhgQDg0NDh0VFhEYIx8lJCIfIiEmKzcvJik0KSEiMEExNDk7Pj4+JS5ESUM8SDc9Pjv/2wBDAQoLCw4NDhwQEBw7KCIoOzs7Ozs7Ozs7Ozs7Ozs7Ozs7Ozs7Ozs7Ozs7Ozs7Ozs7Ozs7Ozs7Ozs7Ozs7Ozs7Ozv/wAARCAFaAOMDASIAAhEBAxEB/8QAGwABAAIDAQEAAAAAAAAAAAAAAAEEAgMFBwb/xABMEAABAwIDAgcMBggFAwUAAAABAAIDBBEFEiEGMRMVIjZBUbIUVFVhcXSDkZOUs9EyNYGCobEWIyZCUlOSwSQzQ3JzJWLwNETC4fH/xAAaAQEBAQEBAQEAAAAAAAAAAAAAAQQCAwUG/8QALxEAAgIBAgUEAQMFAAMAAAAAAAECEQMTMQQSIVFhMkFSkXEUIrEFMzRCgXLh8P/aAAwDAQACEQMRAD8Au19fWMr6hjKqZrWyOAAebDVV+Ma3vyb2hTEfrKp/5Xfmqy+7CEeVdD8Fly5NSX7nu/cs8Y1vfk3tCnGNb35N7Qqsi65I9jy1snyf2WeMa3vyb2hTjGt78m9oVWROSPYa2T5P7LPGNb35N7QpxjW9+Te0KrInJHsNbJ8n9lnjGt78m9oU4xre/JvaFVkTkj2Gtk+T+yzxjW9+Te0KcY1vfk3tCqyJyR7DWyfJ/ZZ4xre/JvaFOMa3vyb2hVZE5I9hrZPk/ss8Y1vfk3tCnGNb35N7Qqsickew1snyf2WeMa3vyb2hTjGt78m9oVWROSPYa2T5P7LPGNb35N7QpxjW9+Te0KrInJHsNbJ8n9lnjGt78m9oU4xre/JvaFVkTkj2Gtk+T+yzxjW9+Te0KcY1vfk3tCqyJyR7DWyfJ/ZZ4xre/JvaFOMa3vyb2hVZE5I9hrZPk/ss8Y1vfk3tCnGNb35N7Qqsickew1snyf2fZYNI+XCoXyPc9xzXc43J5RRY4F9TQfe7RRfCy/3Jfln7rhW3w8G+y/g+YxH6yqf+V35qss8TrKZmKVTXTsBEzgQXbtVV7upf58f9S+5CS5V1PxObHPUl0e7N6LR3dS/z4/6k7upe+I/6l1zLueelk+LN6LR3fSd8M9aju+k74Z605l3Glk+LLCKv3fSd8M9ad30nfDPWnMu40snxZYRaO76TvhnrTu6l74j/AKk5l3Glk+LN6LR3dS98R/1Ke7aXviP+oJzLuTSn2ZuRae66Y/68f9QU91U/8+P+oJzLuNOfY2otYqID/rR/1BTwsR3SM/qCtonLLsZooDmnc4H7VKWSmERFSBERAEREAREQBERAfYYF9TQfe7RRMC+poPvdoovgZv7kvyz99wn+Pj/8V/B5hj31/iHnMnaK56v499f4h5zJ2iqC1J9DHJdWSoW6F8LAC4XeHfh4lszUQA5DiQG9JF9dfwSzkq6dSK0ZqYchoeWX1N7EjXxox9I25LLk3tobAWPj67KWCqisvkpCLhji49ZPj8fkVd5aXuyCzb6DxK2CNERFS0EREsUFKhEFBSoRCULrJr3jc5w8hWKK2TlT9jcKupbunkH3is24jVt3VD/t1VZE5n3OXig90i+zGatn0nNeP+5qsR46f9SEeVpXIRdrLJe54y4PBL/U+khxSkmIAkyE9DxZWwQRcar5BbqesnpnXikIHUdQV6x4j5GLL/TFvjf2fUoqFFi8VRaOW0cn4FX1pjJSXQ+TkxTxupKgiIujzPsMC+poPvdoomBfU0H3u0UXwM39yX5Z++4T/Hx/hfweX49zgxDzmTtFc9X8e5wYh5zJ2iuetK2MzXUlFCISiUUIhKJRQipaJRSI3OjdIByWkAnqusVBRKKEQUbIYZKieOGFpfJI4Na0dJO5dpmyWISw1ToZaeeWlc1r4oZA43Oa4vuuMh0XHpKqSirIaqGwkheHtuL6g3Xbh2qFLLK+lwyKETTMne3hXEFwDxpfcDn3eJR37HSUfcrxbMYnJTcLwLg57I3QsFiZM5AG46bxvUHZXF+CZI2Bj88jowGytJBaLknWwAHTdbItp5Yy8mnHLigiJZIWuAitYgjcTZWHbZSPdIXYdBlkfIXNa4i7ZGBrh5TlBv1qXItRKDtm8WjillkpCxkDyyS7hdpFr6XuQMw1HWts+yuLRYi+iZT8K5uYte1wDXAOy3vfr0tv1Vyq2tbPhzmtpAKqV8gJzHLHG4MFh1mzLarCPbKpjkkcKYAScJfg5XMcC6ThNHDdY6Jci8sDmtwLETNRROhDHVxtBncBm1t9i1YhhlRhkkbJzG5srM8ckT8zXi5FwfKCrIx6YYnh1c6Frn0DGMALjy8pJuT47rHEsYZiELIhQshZE0NgDZHExi5c7ykk/gr1Oaib6nZPGaSOSSWltHHwYz5hZ3CGzbHp369S1M2axeR8zWUheYQ0uyvabgtzC2utwCdFZk2sq5ppHTxNmhe6MtgkcSxmVzXEAePLqrH6aStqGTMoWXaYyc0hdmyMewdHU/8ABS5FqBSZsvidonzwGKKaNz2P0dezC8CwOlx1rW7ZrF2OiDqS3CtLmuMjbAAAkk3sNCDrber52zqDEyPuOKzG5b5j/J4L8tfKs6La1oqg+qgDIxmdyLuuTE2MAi405F/KlyHLE+frKOegqpKWqZkmjNnNuDb1Lp4TiRcRTTOuf3HHp8S5+KVEVXidRUwCQRyyFzeFdd2vWVWa4tcHNNiDcL1hNxdmXiMEc0XFn2CLltx6DIM8Uma2tgLX9anj2m/lS+ofNbtWHc/OPg8/xPQ8C+poPvdootWzM7anZ+mmYCGuz2B3/TIRfEyu8kn5Z+14VOOCCfZfweZY9zgxDzmTtFc9dDH+cGIecydornrStjO11CIiEou0cbJYixrWmYuNs7SQRbcCNxWySKnhgaCxz88ObMG/veW+4KiyeWNjmMle1rt7QdCgnlERiErhGd7b6FdWSi9NTtZRSZomNkjcwaXuL77lZyRxCSdkdMwmFoc0akuvbf5N657qmdzS100haRlsXG1upQJpWycIJHB/8QOqWOUuMkDaWofwDW8tnIINtx6FormMirJGMGVo3Dq0C0ulkeXFz3HMbuud/lUOc55u5xcT0kqWKIREULRKhEQUdOTZ7Fo44JO43PFQAWCJwedW5hcAkgka6pTbPYpU1EUIo5YjNnDHSMLWktaXEA232BVxm1czJo8sIbAyIMLGkAvcITEHF1r6XJA8asUW1lJR0FLSswsgQm7y2UDOTG5hP0enNfpspbO0onJdgWJMopap1JKGwSGOVuQ5o7NDrkdAsRqkeBYi8S5qWSN0UQlyPaQ57S4NGUW11cFfftMwwPgZSODC1zGZpLkNMDYRfTU8m/2q7T7a09HLG+lwzIGRujDDILWMjXnc0a6EX36g71LkKj3PnhhGJkRkUFQRK/Iw8GeU7XQePQ+pbqLAMTxCWoip6UmSmIbIx72sIJNgLOIubi1hqutS7WUdDSwwU+GObwUrZc3Ci7iA8anLfc/8FS2c2j4h4f8AwrZ+GfG7lG2UNJOmhsddD0FW2KiURg+J/qv+n1P66/B/qjy7amy2S4DicNC+sko5WsjkLJGlhDo7Bpu7qFnBfQYftVh2SGkkpTSwszue5z84lJiLCHcm+psb626rKlV7RwNdVQQskqY5eFtI9wb/AJkbG2sGjQZNNBoehS2XlicZ+FYjG7K+hqGuIabGMj6RsPWdFk3B8Te6JrMPqS6ZpdGBGeWBqSF227X08LzwGG5GCB8bWGQWaS/Oxws0fRPr61rbtTTR0TKaHDjHlikj0kFrvjawn6Nzq2+p6fIlsnLHufPSxSwSvhmY6ORhyuY4WLT1ELFW8Xr+NMVqK4R8Hw782S97faqa6OaCIiEo9W2L5p0XpPiORRsXzTovSfEciyS9TN8PSjznHz+0OIecydornq/j/OHEPOZO0VQWpbGN7hFClCBFClBQREQBLqFKAXRFCAlLoiAIiIDOOKSYubExzy1pcQBuAFyfsCsuwqubCJDTPFy0BtuUczcwIG+1he6zwbEWYZWvqHsz3glja0tDgS5haLg6EXOq+lO2lEXxyCKdkjchvGxrQ0indHoAdOURbxepRtnSSPlYMNraifgWU0gfnDDmGUNd1EndvCypsJr6xj309LI9sbDISBvAIBt16kbl9GNsqfuqGX/F5RVxTzDT9YGxNab66nM0nVYwbW01OGyxyVscooRTCJtgyNwcw5mnN+8Gm+m89KlstI+bpcPrK2R8dLTSzPjF3hjb5R41nS4VX1sb5KelkkYyPhCQ3e24Fx16kbl1KLG8PjxnE6qrjmkpKt7ndz8E1wkBcXAOueSRoQRcgq5RbV01G6OZstaHijip+CbbJEWOjJyHNucGEnQalLZEkfPxYVWzxMkihz5yA1jTd5u4tGm/eFrfQVjCA6kmBLsovGdT1bt6+oh2tw6BrJWMqxOycOsGtDcgqHS78172da34rbDthh1L3KG1OJ1IjmmfKJ2A/TBAcOXvaDu03nVOZl5Y9z4tzXMeWPaWuabEEWIKhW8WreMcVqazMXcM8uzFgaT4yATb1lVF0c0EREIerbFc06L0nxHImxXNOi9J8RyLLLdm2PpR5xj5/aHEfOZO0VShYJH5SbAC+iuY/wA4cR85k7RXPutUTJJN3RaFPBbSoBOnUsRFFlvnAItoba6nx+RV0XXMux5acvkWXQRNYXCa56AOnQ/JV7qEUbs7jFrd2TdLqEUOibpdZMjLw4ggBvSVtFFIXhocwkm28/8An/4gNF0ut4o3kaOaCNDc9Nzp+C0EAGwIPjCAXS6hEBN0uoRATdLqFJBG8FBQul1CIKJul1CIKJul1CIKJul1CIKJul1CIKPWNiuaVF6T4jkTYnmlRek+I5FlluzXHZHm+0HOHEfOZO0Vzl0NoD+0OI+dSdornrQtjM11CIiooIiIKCIiCjJrnNvlJFxY2PQhkeRlL3W6rrFEFGQkeL2cRffqoUIgoIiIKCIiCgurIyOaSz3HKXwtIDtLZNfyXKRCo6cUVOW/SETJYBm5V7HOB/Zap6VsdHwgiLHtfZ2Ynr6Ogqil7oAiXRCUFOU9R9Si6ttr3CDJwbcwAaHa6gAjX1oR37FXKeoqFb4ymz5g1g3aAHot4/8At/NVL63QK/cIiIWj1nYnmlRek+I5E2J5pUXpPiORZpbs0x2R5ttBzixHzqTtFc5dDaDnFiPnUnaK560LY8HuSoRFSE7t6hfYCip66u2QpKiMOhnga2Ro0zAyuvqFTmiwqvw/F+5sNFHJhwbJFKJnOc9vCBhDrm3Te4tuXNlo+csQLkb1C+u2iqsNOy+CsiwkRulgkdE7h3Hgv1hvp+9e3T1rOtwrCJtoaPZ+koDA6XgXy1Rlc4gGMOcA3cNPxSxynxysUVFUYjVx0lJGZZpCQ1oO/S67TocLxjD8SdQYd3HLQME0ZErn8LHmDTmv+9qDcW6V29n4KHBtr6HCRQtkrWsJnqZHuu15jLrNaNLC9tb31RsJHwe5F13UFN+h3GPB/wCJ4wMOe5+hkva3lV1uCUMmJ0LZA+OlGFtrarIbudZpc61+k2AVsUfNgEkAC5KsUlBU1xmFNEX8BE6aTUDKwbyvotmq/C6na7DWswSKEcMGtyzvJvcEE3vcix8Ruq1O3D8TrsUfFQ9ysgoJZAwTOdywRyrny7lLFHzqL6QQ4Rg9Hhja/D+7JK+Ph5X8K5pijLiGhgGl9L63WxmE4fhTtoO7qU1nF0kTYAZCwHM4gE26CLf/AEljlPl1Otr20Xbx+jo24dhWJ0dOKbu6J5fEHFzWua61wTrY9S6FDU4dFsDI+bChO4VzWPJnc3M7I4h2g0te1ksUfJovp202D4ZxXR1tCamSuiZNPMZXNdEHk5QwDS4Fjre64eK0DsLxWqoHuzGnldHm67HeqmKKiLJkb5DZouepZGnmabFhv1K0zjmS9zBQs5YzGQCQb9SwQqafVBERChSoRAes7E80aL0nxHImxHNGi9J8RyLNLdmmOyPNtoOcWI+dSdornq/tBzixHzqTtFc9e62M7JRQioPqabGqCPEtmJnTEMw+NoqDkPIIkcerXQjcufSYhTRUuORvks6siDYeSeUeFa77NAd64yKUWzv1tTQYjs1hzO7RDVYfG+MwOjcTLd5cC1wFunpst9Vj9NFtpT4xTkzQRtia4AFpIEYY8a/auNT4TWVMQkYwBh3FxtdVJI3RSujdbMw2NiunBpW0ecc0JycYu2j6F0+FYPh+IjD8RNZPXsEMYETmcFHmDjmvvOgGnjXVo8XwSXaen2lqcT4CQs/X0pge5wkyZTYgWynf9q+HRc0elnfw+qw+r2bmwirrRRSNqxUxyvjc9rxlylvJBIKuSY1hUON02SWWooDhjaGd4ZlfYtIJAPSND9i+URKFneoX4dgO0OHVsWJNroYpg+QxxOaWNBH8Q36nQdSzp5sNwurxIR4iyqZU0MsbHsie3luIs03HUN+5fPIlEs+k4fB8Yo8NdiGIOo5KCIQTM4JzzLGHEgsI0vYka2WFVjkFdDtBJISySvlhdBGQTyWvJtfxNsvnkSi2dnFMQpqnZ/BqWKS81KyVsrcpGXM+416dFtw2poajZuowqrrW0cndLahkj43Pa4BpaW8kHXcuCso43SyNjYLucbAK0RuurPpRVYNifFlbW17qaWhiZFPBwTnGYMPJLCNNRYa2suHite7FMVqq97cpqJXSZeq53LCroZ6ItEzQM24g3VdHFxdM5jOM1cXaM2SOjN2myzFVM12YOANrfRG5aUVTaDhF7oyfI55u517KFCKFSS6IlFCIUlFCID1rYjmjRek+I5E2I5o0PpPiORZ5bs0LY812g5xYj51J2iueuhtBzixHzqTtFc9e62PD3Ovs/DFNJOJY2Ps0WzNBstAoRV4vNTscIgHOOjdwB6la2b/zaj/a3+6nD+cU/lf+a1qKcI33PiZMs4Z8zi9kh+jhMhHdIDejk6lU3YRI3EW0ZkHKbmD7aWVyoc79J49TvaPwWO0RtVQEH9w/mrKEKbS2ZMObiHOMZSvmje2x1qymlkpWxU83AZSNR1DoXBo8Jmrw6d8gY0k8oi5celdLaHSgj/5Bu8hSsJh2daI+TdjRp47XXc1GUnfsjNw08mPFHkfWTrbYoVWByQQGaGUTNaLkAWNlrw3C+72ueZcjWusQBcldHZ1xfSSxu1aHC32hTgADY6lo3CSy5jjhJxddGaMnFZscMkG7cWuv5OfV4M+kpRK+W7i4Ny23X8asu2cIAtUi9+US3QBct8sj6mz3ucM/Sb9K7W0hIpogCf8AM/suIrG05VsemSfExljhz9ZX7FaXZ2Zr2iOdrmn6RItlWFXgT6andMyYSBouRltp4lfr3E7PNNzcsZc+pRREu2ddc3tG8fmvR44XVe1nhHiuJUVNy/2rbc5VBhUtexz2yMYwGxJ1PqW+owJ8VO6aGdsoaLkZbLRQUlbVRvZTvLIieWSbAruUlM2kw2SJswlsHXI3A23LjHjjKPVHtxXE5MWTpNb7V/LKuB0DBB3RIGP4T6ILdW2JVWuwySnq2StmAM01m2FspJW3ZsnNPr0N/uqIJ473n/1H/wAlXy6cehzHU/VZHzbL/wCRuxqGpidD3RU8M4g25NgNyzp8AkkhbLNO2LML2tcjyq1jLQ+voWu3F+vrCw2ke4CCME5SST+CsoRTlJ+xziz5ZQx44Om7612KFfhUtA0PLhJGTbMBay30mBmqo2ziazni4bbQeVXr90bNXk1Ijv6jp+ShhI2aJBseDP5osUOa66VYlxeZ40r/AHc1WVJ9n5I6d0sc7ZC0Xy5bX/FchfRYGScKkBOgc78l86vHLGKSa9zbweXLKc8eR3TCIi8T6AREQHrWxHNGh9J8RyJsRzRofSfEcizy3ZoWx5ttAP2ixHzqTtFc6y6W0HOHEfOpO0VzloWxne52NnXNZLPmcBdo3lTQOaNoJ3FwAJfrfxrjWReyyUkq2ME+EUpzlfqVHYqHt/SVjswy5m6303KNoS11TAWuDhlO4+NchEeS01W5Y8IozhK/SqPoMfex9BGGva79YDob9BUUU8GIYX3FLIGSBuXXptuIXAslldb93NR5rgIrEsfN1TtM+jYafBaF7eGEkjtQBvJ6NFq2fe1tPNneAS++p8S4NkVWammlsR8ApY5RcrcurZs/9z9/+67W0T2Pposr2u5d9D4lwbIvNTqLXc0ZOHU8kJ36T6Cuew7PtaHtJyM0v5EoXs/R97M7c2R+l/Kvn0svTW/dde1Hh+gXJyc3vZ9Bhb4qnCXUgkEcliD169K30EUFNTvou6WPkNybHddfMIkc1V0Ocn9P5nKp0m7/AOnbwgw0dfUUzpQdwa46ZrLGroY6XEYZxMHcLODl6tblcbei51P21R6fpHqOaluqfk7WPyhs9M9jg4sudD4wrNRHTY3TRuZOGPbrbpHWCF84iurbdrozlcDUIqMqcfc7uKVUFNhzaGB4c6wabHcB1rJr2/o2W5xm4M6X13rgJZNZ23QXAxUFG9nd9z6DA3sbhsjS9oOY6E+JfP2RFxKfNFLsacWBY8k536iLJZSi4NJFkspsihD1nYjmjRek+I5E2I5o0XpPiORZ5bs0x2PN9oOcWI+dSdornro7Qc4cR85k7RXOWhbGZ7hERUlnXpcDbUUzJnVBbnF7Bu5Y1WAyxRmSCQSgC5BFir2R8mzoZG0ucYxYDp1U4PHNTUchqbtbe4DugdK26cHSr2Pz/wCqzxUp8+zqj5xrS82aCSdwAWySlqIm55IJGt6y0rtYNC0QzVgju5zjkHUOpWaCWrqTKytgDGH6N22v4l5xwJpX7mvL/UHGT5Uqjv16/wDDi4bhpri4ue6NrRoQ3etFVSvp6h8Ya8tDsrSRvXawWZ2aalsAyEnKeneVWqa2WfFoqd4aGRVAykDXejhBQTJHic74iS9krOaaKqGQGnku++UZdSr2FytphNHLRSSvJ/dZcjxFdPFMQdQCIsja9zydT0DRasFlM7qqYi2eTNbqXSxqM6T6nlPismXh3Ocen58nz79ZXWblu48nq8S2GjqWszmnkDevKV1MGpmyVk87wDwbrNv1m6u0tTWy1z2zQZINbEtsuI4VJW/c98vHODcYJdF1t/wfNMhlkF443OA6Q0lQGPc/I1pLv4QNV9DQFsOL1dO3QO5QH5/msKWm4PaCc20ALh9v/hU0dupXx9OVrZWjhGOQPyFjg7+G2qzfSVMbM74JGt6y0roDFW02JVUuQSh5s37NAunhlTU1ccpqow1t+TybXB/NI4oydWM3F5cUVNxVdPf+DjYLFHLXhsjGvGUmzhdRjLWsxKRrWhoAFgB4lYwpoZjUjGiwbnA9a0Y19ZyeQfkjVYv+iM2+N8cpQREXgfTsIrPchDRd4D8rXZbdDjpr9qkUTru5Ys0uBP8Att81aJzIqorYoQ7QTNJc4tYAL5iBf+6ryxmKTISCbC9ujTcpQswREQtnrOxPNKi9J8RyJsTzSovSfEcizS3ZpjsjzfH+cOI+cydornro4+P2hxHzmTtFc+y0rYyvchLKUsqQ+kindTYEyZgBc2MWB3b1jI44thBcwlr+lo6SOhcc4hUGk7lJbwYFt2qikrqijDhC4AO3gi61ay2e1HxlwE0nNVzXa/B2MFk4TDXRMOV7CR5L7iqb5cba5wOfk7yGi3rsqLK2ojqXTxuyPdqQBofsViTGaySNzDkAcLEhq51IuKVvoej4XJHK5KKaff2LOz5Lp5yTckA/itEsErMbEjo3BhqBZxGh1VOmqZaSThInWdax0uCt9RidTUPjc/KOCdmaAOlc88XBJ+x6PBlWeU41TVF7aLdT/e/sstnv8mf/AHD8ly6uunrcvDFpyXtYWU0tfPRtc2ItAdvuLrrUWrzHD4XJ+k0ff/2dTA5Bw1VEd+fMFrqHY0yocxhe5tzlLWC1vUuUyaSKbhY3lr73uFd48rctrs8uVFkTjTdEnwuSOVzik77mqjqJG4syWZ13F+VxPqXfqGtp2VFVflcHb1Xt+a+VJJdmO8m6tz4nVVMJikc3Kd9gmPKoppl4ng5ZZxlH8Mu4BTxvEkzmhz2kBt+hXcNqKqodO6oYWBpAYMtuu64FLWTUby6F1r7wRcFWDjNaZA/OBb90N0VhljFI8+I4PLknJqmntfsWaCN8WPSB7S2+Yi/SLqrjX1nJ5B+SwOJVJrO6rtEmXLu0stFRPJVTGWW2Y77Cy4lNcnKu5pxYMizLJLtRqRTZLLxN5uFVJwLoyb6ANPSLEFQaqcuzGTXXoHTvWqyWVHQ2R1DmyNc67gx2YAG2v/gCwe4ve57jcuNyosllAQimyWQHq+xPNKi9J8RyJsVzSovSfEciyy3ZrjsjzjH+cOIecydoqguhj/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NERBYREQWEREFhERBYREQWEREFhERBZ6rsXzTovSfEcinYvmnRek+I5Fjl6mb4elHnWPc4MQ85k7RXPXQx7nBiHnMnaK561rYwSfUIpsllTmyEREFhFNkQWQilXG0rHgOkeWtDY/oM/iQq6lJF0IaSNgla85nmJ5bcaCxtf8EOGsNT3O2cGW5B00BClnXKznosnNAeQL2BsL71iqcBERBYRZZHfwndfd0KWxSPNmsc42voOhBZgi3tpXvp+Ea1znZy0tA8S02IVoWQiIoLCIiCwiIgsIilBZ6psXzUovSdtyJsXzUovSdtyLHL1M+jD0o87x7nBiHnMnaK566GPc4MQ85k7RVBbFsfNk+rISxV408LQ12W/IcXDN9FwG5ZNjgbMxzGhpbJGfpX3i5XVHNnPRT0ooWyEUogshZ8LJa2d1rDp6tyxRBZs7onyFnCvym9xfQ33o6oneAHSvNhbUrWiFthzi5xJJJJuSVClEJZCKUQWdGnqKZ0MXDOs8tMLvE3fm/FS2pieyRgMQLXNycISAWgWG71/auaitkL/AAxljceHjjk4cvJDrC1t4VWrkbNVSSMFmudcLUiAhFKKFshFKILIRSiCyEUogs9T2M5qUXpO25E2M5qUX3+25Fil6mfSh6UeeY99f4h5zJ2iueuhjv1/iHnMnaK562rY+ZJ9WEWWU9R9SZXdR9S6o5tGKLLK7qPqTK7+E+pKFoxRZZXdR9ShQWQilELZCKUQWQilEFkIpRBZCKUQWQpsbXtoEW6CZsYc17MwcQfUhLNCWV6GopiSHxMaL3BLb9J+Y9SwZPTtkJdCHaW3AdQ3etS32JZUsiuTTQBpaxkbiW2ByblgyojADXQNcB4hfo+R9aWLK9ja6ixG/RXO64cuUQNA0uMosbA6/ju3aLRNJwjgQ21hayCzUilFS2epbGc1KP7/AG3ImxnNSj+/23IsMvUz6uP0I88x36/xDzmTtFUF0Md+v8Q85k7RXPW6OyPkyfVn0NFC2oc2Nzi0ZC7TebC9h4zuVxmGCQgmpjiDr6SEAjdv9Z9S+fGIuDQODBsLb04yd/KHrXra7mVQfY+hfhbWskcKyIljS4D+K3QNelYtw1r83+LjBaTYH97lEaa+K/kK4HGTv5Y9anjJ38sD7UvyXlfY6s8IhyWlD8zQdBu8S+ek/wA1/wDuKucZO/lD1qk45nF3WbqSdnUE03ZCIi5PawiIgslZmCUAkxPAGp5O5YsOV7XdRurIqmWkzNcXPLtb7gUFmmOnkkkjaWloe4AOI0WIjdlJsb6WFt6sMrGtka7IbNex2/8AhFlBq2mQPyEG7SRfTTqQWaOAlDg3g3XOoFt6hzHMdlc0tPUQrcEzHjI+wAa64JHKuQVXqSHVDyH5x1oLNSIiCwiIgsIiILCIiCwiIgs9T2N5q0f3+25E2N5q0f3+25Fgn6mfXx+hfg88x36/xDzmTtFUFfx36/xDzmTtFUFvjsfGk/3MIiKnNhERBYREQWEREFhERBYREQWEREFhERBYREQWEREFhERBYREQWEREFnqWxvNWj+/23ImxvNWj+/23Ivnz9TPtYvRH8HnmO/X+IecydoqgvYZMIwyWR0kmHUj3uN3OdA0knrJsseJMJ8F0fu7PktiydNj5csPV9TyBF6/xJhPguj93Z8k4kwnwXR+7s+Sup4Jo+TyBF6/xJhPguj93Z8k4kwnwXR+7s+SangaPk8gRev8AEmE+C6P3dnyTiTCfBdH7uz5JqeBo+TyBF6/xJhPguj93Z8k4kwnwXR+7s+SangaPk8gRev8AEmE+C6P3dnyTiTCfBdH7uz5JqeBo+TyBF6/xJhPguj93Z8k4kwnwXR+7s+SangaPk8gRev8AEmE+C6P3dnyTiTCfBdH7uz5JqeBo+TyBF6/xJhPguj93Z8k4kwnwXR+7s+SangaPk8gRev8AEmE+C6P3dnyTiTCfBdH7uz5JqeBo+TyBF6/xJhPguj93Z8k4kwnwXR+7s+SangaPk8gRev8AEmE+C6P3dnyTiTCfBdH7uz5JqeBo+TyBF6/xJhPguj93Z8k4kwnwXR+7s+SangaPk8gRev8AEmE+C6P3dnyTiTCfBdH7uz5JqeBo+SlsbzVo/v8Abci7EMENNE2KCJkUbdzGNDQOncEWGTuTPrY1UEvB/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data:image/jpeg;base64,/9j/4AAQSkZJRgABAQAAAQABAAD/2wBDAAoHBwgHBgoICAgLCgoLDhgQDg0NDh0VFhEYIx8lJCIfIiEmKzcvJik0KSEiMEExNDk7Pj4+JS5ESUM8SDc9Pjv/2wBDAQoLCw4NDhwQEBw7KCIoOzs7Ozs7Ozs7Ozs7Ozs7Ozs7Ozs7Ozs7Ozs7Ozs7Ozs7Ozs7Ozs7Ozs7Ozs7Ozs7Ozv/wAARCAFaAOMDASIAAhEBAxEB/8QAGwABAAIDAQEAAAAAAAAAAAAAAAEEAgMFBwb/xABMEAABAwIDAgcMBggFAwUAAAABAAIDBBEFEiEGMRMVIjZBUbIUVFVhcXSDkZOUs9EyNYGCobEWIyZCUlOSwSQzQ3JzJWLwNETC4fH/xAAaAQEBAQEBAQEAAAAAAAAAAAAAAQQCAwUG/8QALxEAAgIBAgUEAQMFAAMAAAAAAAECEQMTMQQSIVFhMkFSkXEUIrEFMzRCgXLh8P/aAAwDAQACEQMRAD8Au19fWMr6hjKqZrWyOAAebDVV+Ma3vyb2hTEfrKp/5Xfmqy+7CEeVdD8Fly5NSX7nu/cs8Y1vfk3tCnGNb35N7Qqsi65I9jy1snyf2WeMa3vyb2hTjGt78m9oVWROSPYa2T5P7LPGNb35N7QpxjW9+Te0KrInJHsNbJ8n9lnjGt78m9oU4xre/JvaFVkTkj2Gtk+T+yzxjW9+Te0KcY1vfk3tCqyJyR7DWyfJ/ZZ4xre/JvaFOMa3vyb2hVZE5I9hrZPk/ss8Y1vfk3tCnGNb35N7Qqsickew1snyf2WeMa3vyb2hTjGt78m9oVWROSPYa2T5P7LPGNb35N7QpxjW9+Te0KrInJHsNbJ8n9lnjGt78m9oU4xre/JvaFVkTkj2Gtk+T+yzxjW9+Te0KcY1vfk3tCqyJyR7DWyfJ/ZZ4xre/JvaFOMa3vyb2hVZE5I9hrZPk/ss8Y1vfk3tCnGNb35N7Qqsickew1snyf2fZYNI+XCoXyPc9xzXc43J5RRY4F9TQfe7RRfCy/3Jfln7rhW3w8G+y/g+YxH6yqf+V35qss8TrKZmKVTXTsBEzgQXbtVV7upf58f9S+5CS5V1PxObHPUl0e7N6LR3dS/z4/6k7upe+I/6l1zLueelk+LN6LR3fSd8M9aju+k74Z605l3Glk+LLCKv3fSd8M9ad30nfDPWnMu40snxZYRaO76TvhnrTu6l74j/AKk5l3Glk+LN6LR3dS98R/1Ke7aXviP+oJzLuTSn2ZuRae66Y/68f9QU91U/8+P+oJzLuNOfY2otYqID/rR/1BTwsR3SM/qCtonLLsZooDmnc4H7VKWSmERFSBERAEREAREQBERAfYYF9TQfe7RRMC+poPvdoovgZv7kvyz99wn+Pj/8V/B5hj31/iHnMnaK56v499f4h5zJ2iqC1J9DHJdWSoW6F8LAC4XeHfh4lszUQA5DiQG9JF9dfwSzkq6dSK0ZqYchoeWX1N7EjXxox9I25LLk3tobAWPj67KWCqisvkpCLhji49ZPj8fkVd5aXuyCzb6DxK2CNERFS0EREsUFKhEFBSoRCULrJr3jc5w8hWKK2TlT9jcKupbunkH3is24jVt3VD/t1VZE5n3OXig90i+zGatn0nNeP+5qsR46f9SEeVpXIRdrLJe54y4PBL/U+khxSkmIAkyE9DxZWwQRcar5BbqesnpnXikIHUdQV6x4j5GLL/TFvjf2fUoqFFi8VRaOW0cn4FX1pjJSXQ+TkxTxupKgiIujzPsMC+poPvdoomBfU0H3u0UXwM39yX5Z++4T/Hx/hfweX49zgxDzmTtFc9X8e5wYh5zJ2iuetK2MzXUlFCISiUUIhKJRQipaJRSI3OjdIByWkAnqusVBRKKEQUbIYZKieOGFpfJI4Na0dJO5dpmyWISw1ToZaeeWlc1r4oZA43Oa4vuuMh0XHpKqSirIaqGwkheHtuL6g3Xbh2qFLLK+lwyKETTMne3hXEFwDxpfcDn3eJR37HSUfcrxbMYnJTcLwLg57I3QsFiZM5AG46bxvUHZXF+CZI2Bj88jowGytJBaLknWwAHTdbItp5Yy8mnHLigiJZIWuAitYgjcTZWHbZSPdIXYdBlkfIXNa4i7ZGBrh5TlBv1qXItRKDtm8WjillkpCxkDyyS7hdpFr6XuQMw1HWts+yuLRYi+iZT8K5uYte1wDXAOy3vfr0tv1Vyq2tbPhzmtpAKqV8gJzHLHG4MFh1mzLarCPbKpjkkcKYAScJfg5XMcC6ThNHDdY6Jci8sDmtwLETNRROhDHVxtBncBm1t9i1YhhlRhkkbJzG5srM8ckT8zXi5FwfKCrIx6YYnh1c6Frn0DGMALjy8pJuT47rHEsYZiELIhQshZE0NgDZHExi5c7ykk/gr1Oaib6nZPGaSOSSWltHHwYz5hZ3CGzbHp369S1M2axeR8zWUheYQ0uyvabgtzC2utwCdFZk2sq5ppHTxNmhe6MtgkcSxmVzXEAePLqrH6aStqGTMoWXaYyc0hdmyMewdHU/8ABS5FqBSZsvidonzwGKKaNz2P0dezC8CwOlx1rW7ZrF2OiDqS3CtLmuMjbAAAkk3sNCDrber52zqDEyPuOKzG5b5j/J4L8tfKs6La1oqg+qgDIxmdyLuuTE2MAi405F/KlyHLE+frKOegqpKWqZkmjNnNuDb1Lp4TiRcRTTOuf3HHp8S5+KVEVXidRUwCQRyyFzeFdd2vWVWa4tcHNNiDcL1hNxdmXiMEc0XFn2CLltx6DIM8Uma2tgLX9anj2m/lS+ofNbtWHc/OPg8/xPQ8C+poPvdootWzM7anZ+mmYCGuz2B3/TIRfEyu8kn5Z+14VOOCCfZfweZY9zgxDzmTtFc9dDH+cGIecydornrStjO11CIiEou0cbJYixrWmYuNs7SQRbcCNxWySKnhgaCxz88ObMG/veW+4KiyeWNjmMle1rt7QdCgnlERiErhGd7b6FdWSi9NTtZRSZomNkjcwaXuL77lZyRxCSdkdMwmFoc0akuvbf5N657qmdzS100haRlsXG1upQJpWycIJHB/8QOqWOUuMkDaWofwDW8tnIINtx6FormMirJGMGVo3Dq0C0ulkeXFz3HMbuud/lUOc55u5xcT0kqWKIREULRKhEQUdOTZ7Fo44JO43PFQAWCJwedW5hcAkgka6pTbPYpU1EUIo5YjNnDHSMLWktaXEA232BVxm1czJo8sIbAyIMLGkAvcITEHF1r6XJA8asUW1lJR0FLSswsgQm7y2UDOTG5hP0enNfpspbO0onJdgWJMopap1JKGwSGOVuQ5o7NDrkdAsRqkeBYi8S5qWSN0UQlyPaQ57S4NGUW11cFfftMwwPgZSODC1zGZpLkNMDYRfTU8m/2q7T7a09HLG+lwzIGRujDDILWMjXnc0a6EX36g71LkKj3PnhhGJkRkUFQRK/Iw8GeU7XQePQ+pbqLAMTxCWoip6UmSmIbIx72sIJNgLOIubi1hqutS7WUdDSwwU+GObwUrZc3Ci7iA8anLfc/8FS2c2j4h4f8AwrZ+GfG7lG2UNJOmhsddD0FW2KiURg+J/qv+n1P66/B/qjy7amy2S4DicNC+sko5WsjkLJGlhDo7Bpu7qFnBfQYftVh2SGkkpTSwszue5z84lJiLCHcm+psb626rKlV7RwNdVQQskqY5eFtI9wb/AJkbG2sGjQZNNBoehS2XlicZ+FYjG7K+hqGuIabGMj6RsPWdFk3B8Te6JrMPqS6ZpdGBGeWBqSF227X08LzwGG5GCB8bWGQWaS/Oxws0fRPr61rbtTTR0TKaHDjHlikj0kFrvjawn6Nzq2+p6fIlsnLHufPSxSwSvhmY6ORhyuY4WLT1ELFW8Xr+NMVqK4R8Hw782S97faqa6OaCIiEo9W2L5p0XpPiORRsXzTovSfEciyS9TN8PSjznHz+0OIecydornq/j/OHEPOZO0VQWpbGN7hFClCBFClBQREQBLqFKAXRFCAlLoiAIiIDOOKSYubExzy1pcQBuAFyfsCsuwqubCJDTPFy0BtuUczcwIG+1he6zwbEWYZWvqHsz3glja0tDgS5haLg6EXOq+lO2lEXxyCKdkjchvGxrQ0indHoAdOURbxepRtnSSPlYMNraifgWU0gfnDDmGUNd1EndvCypsJr6xj309LI9sbDISBvAIBt16kbl9GNsqfuqGX/F5RVxTzDT9YGxNab66nM0nVYwbW01OGyxyVscooRTCJtgyNwcw5mnN+8Gm+m89KlstI+bpcPrK2R8dLTSzPjF3hjb5R41nS4VX1sb5KelkkYyPhCQ3e24Fx16kbl1KLG8PjxnE6qrjmkpKt7ndz8E1wkBcXAOueSRoQRcgq5RbV01G6OZstaHijip+CbbJEWOjJyHNucGEnQalLZEkfPxYVWzxMkihz5yA1jTd5u4tGm/eFrfQVjCA6kmBLsovGdT1bt6+oh2tw6BrJWMqxOycOsGtDcgqHS78172da34rbDthh1L3KG1OJ1IjmmfKJ2A/TBAcOXvaDu03nVOZl5Y9z4tzXMeWPaWuabEEWIKhW8WreMcVqazMXcM8uzFgaT4yATb1lVF0c0EREIerbFc06L0nxHImxXNOi9J8RyLLLdm2PpR5xj5/aHEfOZO0VShYJH5SbAC+iuY/wA4cR85k7RXPutUTJJN3RaFPBbSoBOnUsRFFlvnAItoba6nx+RV0XXMux5acvkWXQRNYXCa56AOnQ/JV7qEUbs7jFrd2TdLqEUOibpdZMjLw4ggBvSVtFFIXhocwkm28/8An/4gNF0ut4o3kaOaCNDc9Nzp+C0EAGwIPjCAXS6hEBN0uoRATdLqFJBG8FBQul1CIKJul1CIKJul1CIKJul1CIKJul1CIKPWNiuaVF6T4jkTYnmlRek+I5FlluzXHZHm+0HOHEfOZO0Vzl0NoD+0OI+dSdornrQtjM11CIiooIiIKCIiCjJrnNvlJFxY2PQhkeRlL3W6rrFEFGQkeL2cRffqoUIgoIiIKCIiCgurIyOaSz3HKXwtIDtLZNfyXKRCo6cUVOW/SETJYBm5V7HOB/Zap6VsdHwgiLHtfZ2Ynr6Ogqil7oAiXRCUFOU9R9Si6ttr3CDJwbcwAaHa6gAjX1oR37FXKeoqFb4ymz5g1g3aAHot4/8At/NVL63QK/cIiIWj1nYnmlRek+I5E2J5pUXpPiORZpbs0x2R5ttBzixHzqTtFc5dDaDnFiPnUnaK560LY8HuSoRFSE7t6hfYCip66u2QpKiMOhnga2Ro0zAyuvqFTmiwqvw/F+5sNFHJhwbJFKJnOc9vCBhDrm3Te4tuXNlo+csQLkb1C+u2iqsNOy+CsiwkRulgkdE7h3Hgv1hvp+9e3T1rOtwrCJtoaPZ+koDA6XgXy1Rlc4gGMOcA3cNPxSxynxysUVFUYjVx0lJGZZpCQ1oO/S67TocLxjD8SdQYd3HLQME0ZErn8LHmDTmv+9qDcW6V29n4KHBtr6HCRQtkrWsJnqZHuu15jLrNaNLC9tb31RsJHwe5F13UFN+h3GPB/wCJ4wMOe5+hkva3lV1uCUMmJ0LZA+OlGFtrarIbudZpc61+k2AVsUfNgEkAC5KsUlBU1xmFNEX8BE6aTUDKwbyvotmq/C6na7DWswSKEcMGtyzvJvcEE3vcix8Ruq1O3D8TrsUfFQ9ysgoJZAwTOdywRyrny7lLFHzqL6QQ4Rg9Hhja/D+7JK+Ph5X8K5pijLiGhgGl9L63WxmE4fhTtoO7qU1nF0kTYAZCwHM4gE26CLf/AEljlPl1Otr20Xbx+jo24dhWJ0dOKbu6J5fEHFzWua61wTrY9S6FDU4dFsDI+bChO4VzWPJnc3M7I4h2g0te1ksUfJovp202D4ZxXR1tCamSuiZNPMZXNdEHk5QwDS4Fjre64eK0DsLxWqoHuzGnldHm67HeqmKKiLJkb5DZouepZGnmabFhv1K0zjmS9zBQs5YzGQCQb9SwQqafVBERChSoRAes7E80aL0nxHImxHNGi9J8RyLNLdmmOyPNtoOcWI+dSdornq/tBzixHzqTtFc9e62M7JRQioPqabGqCPEtmJnTEMw+NoqDkPIIkcerXQjcufSYhTRUuORvks6siDYeSeUeFa77NAd64yKUWzv1tTQYjs1hzO7RDVYfG+MwOjcTLd5cC1wFunpst9Vj9NFtpT4xTkzQRtia4AFpIEYY8a/auNT4TWVMQkYwBh3FxtdVJI3RSujdbMw2NiunBpW0ecc0JycYu2j6F0+FYPh+IjD8RNZPXsEMYETmcFHmDjmvvOgGnjXVo8XwSXaen2lqcT4CQs/X0pge5wkyZTYgWynf9q+HRc0elnfw+qw+r2bmwirrRRSNqxUxyvjc9rxlylvJBIKuSY1hUON02SWWooDhjaGd4ZlfYtIJAPSND9i+URKFneoX4dgO0OHVsWJNroYpg+QxxOaWNBH8Q36nQdSzp5sNwurxIR4iyqZU0MsbHsie3luIs03HUN+5fPIlEs+k4fB8Yo8NdiGIOo5KCIQTM4JzzLGHEgsI0vYka2WFVjkFdDtBJISySvlhdBGQTyWvJtfxNsvnkSi2dnFMQpqnZ/BqWKS81KyVsrcpGXM+416dFtw2poajZuowqrrW0cndLahkj43Pa4BpaW8kHXcuCso43SyNjYLucbAK0RuurPpRVYNifFlbW17qaWhiZFPBwTnGYMPJLCNNRYa2suHite7FMVqq97cpqJXSZeq53LCroZ6ItEzQM24g3VdHFxdM5jOM1cXaM2SOjN2myzFVM12YOANrfRG5aUVTaDhF7oyfI55u517KFCKFSS6IlFCIUlFCID1rYjmjRek+I5E2I5o0PpPiORZ5bs0LY812g5xYj51J2iueuhtBzixHzqTtFc9e62PD3Ovs/DFNJOJY2Ps0WzNBstAoRV4vNTscIgHOOjdwB6la2b/zaj/a3+6nD+cU/lf+a1qKcI33PiZMs4Z8zi9kh+jhMhHdIDejk6lU3YRI3EW0ZkHKbmD7aWVyoc79J49TvaPwWO0RtVQEH9w/mrKEKbS2ZMObiHOMZSvmje2x1qymlkpWxU83AZSNR1DoXBo8Jmrw6d8gY0k8oi5celdLaHSgj/5Bu8hSsJh2daI+TdjRp47XXc1GUnfsjNw08mPFHkfWTrbYoVWByQQGaGUTNaLkAWNlrw3C+72ueZcjWusQBcldHZ1xfSSxu1aHC32hTgADY6lo3CSy5jjhJxddGaMnFZscMkG7cWuv5OfV4M+kpRK+W7i4Ny23X8asu2cIAtUi9+US3QBct8sj6mz3ucM/Sb9K7W0hIpogCf8AM/suIrG05VsemSfExljhz9ZX7FaXZ2Zr2iOdrmn6RItlWFXgT6andMyYSBouRltp4lfr3E7PNNzcsZc+pRREu2ddc3tG8fmvR44XVe1nhHiuJUVNy/2rbc5VBhUtexz2yMYwGxJ1PqW+owJ8VO6aGdsoaLkZbLRQUlbVRvZTvLIieWSbAruUlM2kw2SJswlsHXI3A23LjHjjKPVHtxXE5MWTpNb7V/LKuB0DBB3RIGP4T6ILdW2JVWuwySnq2StmAM01m2FspJW3ZsnNPr0N/uqIJ473n/1H/wAlXy6cehzHU/VZHzbL/wCRuxqGpidD3RU8M4g25NgNyzp8AkkhbLNO2LML2tcjyq1jLQ+voWu3F+vrCw2ke4CCME5SST+CsoRTlJ+xziz5ZQx44Om7612KFfhUtA0PLhJGTbMBay30mBmqo2ziazni4bbQeVXr90bNXk1Ijv6jp+ShhI2aJBseDP5osUOa66VYlxeZ40r/AHc1WVJ9n5I6d0sc7ZC0Xy5bX/FchfRYGScKkBOgc78l86vHLGKSa9zbweXLKc8eR3TCIi8T6AREQHrWxHNGh9J8RyJsRzRofSfEcizy3ZoWx5ttAP2ixHzqTtFc6y6W0HOHEfOpO0VzloWxne52NnXNZLPmcBdo3lTQOaNoJ3FwAJfrfxrjWReyyUkq2ME+EUpzlfqVHYqHt/SVjswy5m6303KNoS11TAWuDhlO4+NchEeS01W5Y8IozhK/SqPoMfex9BGGva79YDob9BUUU8GIYX3FLIGSBuXXptuIXAslldb93NR5rgIrEsfN1TtM+jYafBaF7eGEkjtQBvJ6NFq2fe1tPNneAS++p8S4NkVWammlsR8ApY5RcrcurZs/9z9/+67W0T2Pposr2u5d9D4lwbIvNTqLXc0ZOHU8kJ36T6Cuew7PtaHtJyM0v5EoXs/R97M7c2R+l/Kvn0svTW/dde1Hh+gXJyc3vZ9Bhb4qnCXUgkEcliD169K30EUFNTvou6WPkNybHddfMIkc1V0Ocn9P5nKp0m7/AOnbwgw0dfUUzpQdwa46ZrLGroY6XEYZxMHcLODl6tblcbei51P21R6fpHqOaluqfk7WPyhs9M9jg4sudD4wrNRHTY3TRuZOGPbrbpHWCF84iurbdrozlcDUIqMqcfc7uKVUFNhzaGB4c6wabHcB1rJr2/o2W5xm4M6X13rgJZNZ23QXAxUFG9nd9z6DA3sbhsjS9oOY6E+JfP2RFxKfNFLsacWBY8k536iLJZSi4NJFkspsihD1nYjmjRek+I5E2I5o0XpPiORZ5bs0x2PN9oOcWI+dSdornro7Qc4cR85k7RXOWhbGZ7hERUlnXpcDbUUzJnVBbnF7Bu5Y1WAyxRmSCQSgC5BFir2R8mzoZG0ucYxYDp1U4PHNTUchqbtbe4DugdK26cHSr2Pz/wCqzxUp8+zqj5xrS82aCSdwAWySlqIm55IJGt6y0rtYNC0QzVgju5zjkHUOpWaCWrqTKytgDGH6N22v4l5xwJpX7mvL/UHGT5Uqjv16/wDDi4bhpri4ue6NrRoQ3etFVSvp6h8Ya8tDsrSRvXawWZ2aalsAyEnKeneVWqa2WfFoqd4aGRVAykDXejhBQTJHic74iS9krOaaKqGQGnku++UZdSr2FytphNHLRSSvJ/dZcjxFdPFMQdQCIsja9zydT0DRasFlM7qqYi2eTNbqXSxqM6T6nlPismXh3Ocen58nz79ZXWblu48nq8S2GjqWszmnkDevKV1MGpmyVk87wDwbrNv1m6u0tTWy1z2zQZINbEtsuI4VJW/c98vHODcYJdF1t/wfNMhlkF443OA6Q0lQGPc/I1pLv4QNV9DQFsOL1dO3QO5QH5/msKWm4PaCc20ALh9v/hU0dupXx9OVrZWjhGOQPyFjg7+G2qzfSVMbM74JGt6y0roDFW02JVUuQSh5s37NAunhlTU1ccpqow1t+TybXB/NI4oydWM3F5cUVNxVdPf+DjYLFHLXhsjGvGUmzhdRjLWsxKRrWhoAFgB4lYwpoZjUjGiwbnA9a0Y19ZyeQfkjVYv+iM2+N8cpQREXgfTsIrPchDRd4D8rXZbdDjpr9qkUTru5Ys0uBP8Att81aJzIqorYoQ7QTNJc4tYAL5iBf+6ryxmKTISCbC9ujTcpQswREQtnrOxPNKi9J8RyJsTzSovSfEcizS3ZpjsjzfH+cOI+cydornro4+P2hxHzmTtFc+y0rYyvchLKUsqQ+kindTYEyZgBc2MWB3b1jI44thBcwlr+lo6SOhcc4hUGk7lJbwYFt2qikrqijDhC4AO3gi61ay2e1HxlwE0nNVzXa/B2MFk4TDXRMOV7CR5L7iqb5cba5wOfk7yGi3rsqLK2ojqXTxuyPdqQBofsViTGaySNzDkAcLEhq51IuKVvoej4XJHK5KKaff2LOz5Lp5yTckA/itEsErMbEjo3BhqBZxGh1VOmqZaSThInWdax0uCt9RidTUPjc/KOCdmaAOlc88XBJ+x6PBlWeU41TVF7aLdT/e/sstnv8mf/AHD8ly6uunrcvDFpyXtYWU0tfPRtc2ItAdvuLrrUWrzHD4XJ+k0ff/2dTA5Bw1VEd+fMFrqHY0yocxhe5tzlLWC1vUuUyaSKbhY3lr73uFd48rctrs8uVFkTjTdEnwuSOVzik77mqjqJG4syWZ13F+VxPqXfqGtp2VFVflcHb1Xt+a+VJJdmO8m6tz4nVVMJikc3Kd9gmPKoppl4ng5ZZxlH8Mu4BTxvEkzmhz2kBt+hXcNqKqodO6oYWBpAYMtuu64FLWTUby6F1r7wRcFWDjNaZA/OBb90N0VhljFI8+I4PLknJqmntfsWaCN8WPSB7S2+Yi/SLqrjX1nJ5B+SwOJVJrO6rtEmXLu0stFRPJVTGWW2Y77Cy4lNcnKu5pxYMizLJLtRqRTZLLxN5uFVJwLoyb6ANPSLEFQaqcuzGTXXoHTvWqyWVHQ2R1DmyNc67gx2YAG2v/gCwe4ve57jcuNyosllAQimyWQHq+xPNKi9J8RyJsVzSovSfEciyy3ZrjsjzjH+cOIecydoqguhj/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NERBYREQWEREFhERBYREQWEREFhERBZ6rsXzTovSfEcinYvmnRek+I5Fjl6mb4elHnWPc4MQ85k7RXPXQx7nBiHnMnaK561rYwSfUIpsllTmyEREFhFNkQWQilXG0rHgOkeWtDY/oM/iQq6lJF0IaSNgla85nmJ5bcaCxtf8EOGsNT3O2cGW5B00BClnXKznosnNAeQL2BsL71iqcBERBYRZZHfwndfd0KWxSPNmsc42voOhBZgi3tpXvp+Ea1znZy0tA8S02IVoWQiIoLCIiCwiIgsIilBZ6psXzUovSdtyJsXzUovSdtyLHL1M+jD0o87x7nBiHnMnaK566GPc4MQ85k7RVBbFsfNk+rISxV408LQ12W/IcXDN9FwG5ZNjgbMxzGhpbJGfpX3i5XVHNnPRT0ooWyEUogshZ8LJa2d1rDp6tyxRBZs7onyFnCvym9xfQ33o6oneAHSvNhbUrWiFthzi5xJJJJuSVClEJZCKUQWdGnqKZ0MXDOs8tMLvE3fm/FS2pieyRgMQLXNycISAWgWG71/auaitkL/AAxljceHjjk4cvJDrC1t4VWrkbNVSSMFmudcLUiAhFKKFshFKILIRSiCyEUogs9T2M5qUXpO25E2M5qUX3+25Fil6mfSh6UeeY99f4h5zJ2iueuhjv1/iHnMnaK562rY+ZJ9WEWWU9R9SZXdR9S6o5tGKLLK7qPqTK7+E+pKFoxRZZXdR9ShQWQilELZCKUQWQilEFkIpRBZCKUQWQpsbXtoEW6CZsYc17MwcQfUhLNCWV6GopiSHxMaL3BLb9J+Y9SwZPTtkJdCHaW3AdQ3etS32JZUsiuTTQBpaxkbiW2ByblgyojADXQNcB4hfo+R9aWLK9ja6ixG/RXO64cuUQNA0uMosbA6/ju3aLRNJwjgQ21hayCzUilFS2epbGc1KP7/AG3ImxnNSj+/23IsMvUz6uP0I88x36/xDzmTtFUF0Md+v8Q85k7RXPW6OyPkyfVn0NFC2oc2Nzi0ZC7TebC9h4zuVxmGCQgmpjiDr6SEAjdv9Z9S+fGIuDQODBsLb04yd/KHrXra7mVQfY+hfhbWskcKyIljS4D+K3QNelYtw1r83+LjBaTYH97lEaa+K/kK4HGTv5Y9anjJ38sD7UvyXlfY6s8IhyWlD8zQdBu8S+ek/wA1/wDuKucZO/lD1qk45nF3WbqSdnUE03ZCIi5PawiIgslZmCUAkxPAGp5O5YsOV7XdRurIqmWkzNcXPLtb7gUFmmOnkkkjaWloe4AOI0WIjdlJsb6WFt6sMrGtka7IbNex2/8AhFlBq2mQPyEG7SRfTTqQWaOAlDg3g3XOoFt6hzHMdlc0tPUQrcEzHjI+wAa64JHKuQVXqSHVDyH5x1oLNSIiCwiIgsIiILCIiCwiIgs9T2N5q0f3+25E2N5q0f3+25Fgn6mfXx+hfg88x36/xDzmTtFUFfx36/xDzmTtFUFvjsfGk/3MIiKnNhERBYREQWEREFhERBYREQWEREFhERBYREQWEREFhERBYREQWEREFnqWxvNWj+/23ImxvNWj+/23Ivnz9TPtYvRH8HnmO/X+IecydoqgvYZMIwyWR0kmHUj3uN3OdA0knrJsseJMJ8F0fu7PktiydNj5csPV9TyBF6/xJhPguj93Z8k4kwnwXR+7s+Sup4Jo+TyBF6/xJhPguj93Z8k4kwnwXR+7s+SangaPk8gRev8AEmE+C6P3dnyTiTCfBdH7uz5JqeBo+TyBF6/xJhPguj93Z8k4kwnwXR+7s+SangaPk8gRev8AEmE+C6P3dnyTiTCfBdH7uz5JqeBo+TyBF6/xJhPguj93Z8k4kwnwXR+7s+SangaPk8gRev8AEmE+C6P3dnyTiTCfBdH7uz5JqeBo+TyBF6/xJhPguj93Z8k4kwnwXR+7s+SangaPk8gRev8AEmE+C6P3dnyTiTCfBdH7uz5JqeBo+TyBF6/xJhPguj93Z8k4kwnwXR+7s+SangaPk8gRev8AEmE+C6P3dnyTiTCfBdH7uz5JqeBo+TyBF6/xJhPguj93Z8k4kwnwXR+7s+SangaPk8gRev8AEmE+C6P3dnyTiTCfBdH7uz5JqeBo+SlsbzVo/v8Abci7EMENNE2KCJkUbdzGNDQOncEWGTuTPrY1UEvB/9k="/>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data:image/jpeg;base64,/9j/4AAQSkZJRgABAQAAAQABAAD/2wBDAAoHBwgHBgoICAgLCgoLDhgQDg0NDh0VFhEYIx8lJCIfIiEmKzcvJik0KSEiMEExNDk7Pj4+JS5ESUM8SDc9Pjv/2wBDAQoLCw4NDhwQEBw7KCIoOzs7Ozs7Ozs7Ozs7Ozs7Ozs7Ozs7Ozs7Ozs7Ozs7Ozs7Ozs7Ozs7Ozs7Ozs7Ozs7Ozv/wAARCAFaAOMDASIAAhEBAxEB/8QAGwABAAIDAQEAAAAAAAAAAAAAAAEEAgMFBwb/xABMEAABAwIDAgcMBggFAwUAAAABAAIDBBEFEiEGMRMVIjZBUbIUVFVhcXSDkZOUs9EyNYGCobEWIyZCUlOSwSQzQ3JzJWLwNETC4fH/xAAaAQEBAQEBAQEAAAAAAAAAAAAAAQQCAwUG/8QALxEAAgIBAgUEAQMFAAMAAAAAAAECEQMTMQQSIVFhMkFSkXEUIrEFMzRCgXLh8P/aAAwDAQACEQMRAD8Au19fWMr6hjKqZrWyOAAebDVV+Ma3vyb2hTEfrKp/5Xfmqy+7CEeVdD8Fly5NSX7nu/cs8Y1vfk3tCnGNb35N7Qqsi65I9jy1snyf2WeMa3vyb2hTjGt78m9oVWROSPYa2T5P7LPGNb35N7QpxjW9+Te0KrInJHsNbJ8n9lnjGt78m9oU4xre/JvaFVkTkj2Gtk+T+yzxjW9+Te0KcY1vfk3tCqyJyR7DWyfJ/ZZ4xre/JvaFOMa3vyb2hVZE5I9hrZPk/ss8Y1vfk3tCnGNb35N7Qqsickew1snyf2WeMa3vyb2hTjGt78m9oVWROSPYa2T5P7LPGNb35N7QpxjW9+Te0KrInJHsNbJ8n9lnjGt78m9oU4xre/JvaFVkTkj2Gtk+T+yzxjW9+Te0KcY1vfk3tCqyJyR7DWyfJ/ZZ4xre/JvaFOMa3vyb2hVZE5I9hrZPk/ss8Y1vfk3tCnGNb35N7Qqsickew1snyf2fZYNI+XCoXyPc9xzXc43J5RRY4F9TQfe7RRfCy/3Jfln7rhW3w8G+y/g+YxH6yqf+V35qss8TrKZmKVTXTsBEzgQXbtVV7upf58f9S+5CS5V1PxObHPUl0e7N6LR3dS/z4/6k7upe+I/6l1zLueelk+LN6LR3fSd8M9aju+k74Z605l3Glk+LLCKv3fSd8M9ad30nfDPWnMu40snxZYRaO76TvhnrTu6l74j/AKk5l3Glk+LN6LR3dS98R/1Ke7aXviP+oJzLuTSn2ZuRae66Y/68f9QU91U/8+P+oJzLuNOfY2otYqID/rR/1BTwsR3SM/qCtonLLsZooDmnc4H7VKWSmERFSBERAEREAREQBERAfYYF9TQfe7RRMC+poPvdoovgZv7kvyz99wn+Pj/8V/B5hj31/iHnMnaK56v499f4h5zJ2iqC1J9DHJdWSoW6F8LAC4XeHfh4lszUQA5DiQG9JF9dfwSzkq6dSK0ZqYchoeWX1N7EjXxox9I25LLk3tobAWPj67KWCqisvkpCLhji49ZPj8fkVd5aXuyCzb6DxK2CNERFS0EREsUFKhEFBSoRCULrJr3jc5w8hWKK2TlT9jcKupbunkH3is24jVt3VD/t1VZE5n3OXig90i+zGatn0nNeP+5qsR46f9SEeVpXIRdrLJe54y4PBL/U+khxSkmIAkyE9DxZWwQRcar5BbqesnpnXikIHUdQV6x4j5GLL/TFvjf2fUoqFFi8VRaOW0cn4FX1pjJSXQ+TkxTxupKgiIujzPsMC+poPvdoomBfU0H3u0UXwM39yX5Z++4T/Hx/hfweX49zgxDzmTtFc9X8e5wYh5zJ2iuetK2MzXUlFCISiUUIhKJRQipaJRSI3OjdIByWkAnqusVBRKKEQUbIYZKieOGFpfJI4Na0dJO5dpmyWISw1ToZaeeWlc1r4oZA43Oa4vuuMh0XHpKqSirIaqGwkheHtuL6g3Xbh2qFLLK+lwyKETTMne3hXEFwDxpfcDn3eJR37HSUfcrxbMYnJTcLwLg57I3QsFiZM5AG46bxvUHZXF+CZI2Bj88jowGytJBaLknWwAHTdbItp5Yy8mnHLigiJZIWuAitYgjcTZWHbZSPdIXYdBlkfIXNa4i7ZGBrh5TlBv1qXItRKDtm8WjillkpCxkDyyS7hdpFr6XuQMw1HWts+yuLRYi+iZT8K5uYte1wDXAOy3vfr0tv1Vyq2tbPhzmtpAKqV8gJzHLHG4MFh1mzLarCPbKpjkkcKYAScJfg5XMcC6ThNHDdY6Jci8sDmtwLETNRROhDHVxtBncBm1t9i1YhhlRhkkbJzG5srM8ckT8zXi5FwfKCrIx6YYnh1c6Frn0DGMALjy8pJuT47rHEsYZiELIhQshZE0NgDZHExi5c7ykk/gr1Oaib6nZPGaSOSSWltHHwYz5hZ3CGzbHp369S1M2axeR8zWUheYQ0uyvabgtzC2utwCdFZk2sq5ppHTxNmhe6MtgkcSxmVzXEAePLqrH6aStqGTMoWXaYyc0hdmyMewdHU/8ABS5FqBSZsvidonzwGKKaNz2P0dezC8CwOlx1rW7ZrF2OiDqS3CtLmuMjbAAAkk3sNCDrber52zqDEyPuOKzG5b5j/J4L8tfKs6La1oqg+qgDIxmdyLuuTE2MAi405F/KlyHLE+frKOegqpKWqZkmjNnNuDb1Lp4TiRcRTTOuf3HHp8S5+KVEVXidRUwCQRyyFzeFdd2vWVWa4tcHNNiDcL1hNxdmXiMEc0XFn2CLltx6DIM8Uma2tgLX9anj2m/lS+ofNbtWHc/OPg8/xPQ8C+poPvdootWzM7anZ+mmYCGuz2B3/TIRfEyu8kn5Z+14VOOCCfZfweZY9zgxDzmTtFc9dDH+cGIecydornrStjO11CIiEou0cbJYixrWmYuNs7SQRbcCNxWySKnhgaCxz88ObMG/veW+4KiyeWNjmMle1rt7QdCgnlERiErhGd7b6FdWSi9NTtZRSZomNkjcwaXuL77lZyRxCSdkdMwmFoc0akuvbf5N657qmdzS100haRlsXG1upQJpWycIJHB/8QOqWOUuMkDaWofwDW8tnIINtx6FormMirJGMGVo3Dq0C0ulkeXFz3HMbuud/lUOc55u5xcT0kqWKIREULRKhEQUdOTZ7Fo44JO43PFQAWCJwedW5hcAkgka6pTbPYpU1EUIo5YjNnDHSMLWktaXEA232BVxm1czJo8sIbAyIMLGkAvcITEHF1r6XJA8asUW1lJR0FLSswsgQm7y2UDOTG5hP0enNfpspbO0onJdgWJMopap1JKGwSGOVuQ5o7NDrkdAsRqkeBYi8S5qWSN0UQlyPaQ57S4NGUW11cFfftMwwPgZSODC1zGZpLkNMDYRfTU8m/2q7T7a09HLG+lwzIGRujDDILWMjXnc0a6EX36g71LkKj3PnhhGJkRkUFQRK/Iw8GeU7XQePQ+pbqLAMTxCWoip6UmSmIbIx72sIJNgLOIubi1hqutS7WUdDSwwU+GObwUrZc3Ci7iA8anLfc/8FS2c2j4h4f8AwrZ+GfG7lG2UNJOmhsddD0FW2KiURg+J/qv+n1P66/B/qjy7amy2S4DicNC+sko5WsjkLJGlhDo7Bpu7qFnBfQYftVh2SGkkpTSwszue5z84lJiLCHcm+psb626rKlV7RwNdVQQskqY5eFtI9wb/AJkbG2sGjQZNNBoehS2XlicZ+FYjG7K+hqGuIabGMj6RsPWdFk3B8Te6JrMPqS6ZpdGBGeWBqSF227X08LzwGG5GCB8bWGQWaS/Oxws0fRPr61rbtTTR0TKaHDjHlikj0kFrvjawn6Nzq2+p6fIlsnLHufPSxSwSvhmY6ORhyuY4WLT1ELFW8Xr+NMVqK4R8Hw782S97faqa6OaCIiEo9W2L5p0XpPiORRsXzTovSfEciyS9TN8PSjznHz+0OIecydornq/j/OHEPOZO0VQWpbGN7hFClCBFClBQREQBLqFKAXRFCAlLoiAIiIDOOKSYubExzy1pcQBuAFyfsCsuwqubCJDTPFy0BtuUczcwIG+1he6zwbEWYZWvqHsz3glja0tDgS5haLg6EXOq+lO2lEXxyCKdkjchvGxrQ0indHoAdOURbxepRtnSSPlYMNraifgWU0gfnDDmGUNd1EndvCypsJr6xj309LI9sbDISBvAIBt16kbl9GNsqfuqGX/F5RVxTzDT9YGxNab66nM0nVYwbW01OGyxyVscooRTCJtgyNwcw5mnN+8Gm+m89KlstI+bpcPrK2R8dLTSzPjF3hjb5R41nS4VX1sb5KelkkYyPhCQ3e24Fx16kbl1KLG8PjxnE6qrjmkpKt7ndz8E1wkBcXAOueSRoQRcgq5RbV01G6OZstaHijip+CbbJEWOjJyHNucGEnQalLZEkfPxYVWzxMkihz5yA1jTd5u4tGm/eFrfQVjCA6kmBLsovGdT1bt6+oh2tw6BrJWMqxOycOsGtDcgqHS78172da34rbDthh1L3KG1OJ1IjmmfKJ2A/TBAcOXvaDu03nVOZl5Y9z4tzXMeWPaWuabEEWIKhW8WreMcVqazMXcM8uzFgaT4yATb1lVF0c0EREIerbFc06L0nxHImxXNOi9J8RyLLLdm2PpR5xj5/aHEfOZO0VShYJH5SbAC+iuY/wA4cR85k7RXPutUTJJN3RaFPBbSoBOnUsRFFlvnAItoba6nx+RV0XXMux5acvkWXQRNYXCa56AOnQ/JV7qEUbs7jFrd2TdLqEUOibpdZMjLw4ggBvSVtFFIXhocwkm28/8An/4gNF0ut4o3kaOaCNDc9Nzp+C0EAGwIPjCAXS6hEBN0uoRATdLqFJBG8FBQul1CIKJul1CIKJul1CIKJul1CIKJul1CIKPWNiuaVF6T4jkTYnmlRek+I5FlluzXHZHm+0HOHEfOZO0Vzl0NoD+0OI+dSdornrQtjM11CIiooIiIKCIiCjJrnNvlJFxY2PQhkeRlL3W6rrFEFGQkeL2cRffqoUIgoIiIKCIiCgurIyOaSz3HKXwtIDtLZNfyXKRCo6cUVOW/SETJYBm5V7HOB/Zap6VsdHwgiLHtfZ2Ynr6Ogqil7oAiXRCUFOU9R9Si6ttr3CDJwbcwAaHa6gAjX1oR37FXKeoqFb4ymz5g1g3aAHot4/8At/NVL63QK/cIiIWj1nYnmlRek+I5E2J5pUXpPiORZpbs0x2R5ttBzixHzqTtFc5dDaDnFiPnUnaK560LY8HuSoRFSE7t6hfYCip66u2QpKiMOhnga2Ro0zAyuvqFTmiwqvw/F+5sNFHJhwbJFKJnOc9vCBhDrm3Te4tuXNlo+csQLkb1C+u2iqsNOy+CsiwkRulgkdE7h3Hgv1hvp+9e3T1rOtwrCJtoaPZ+koDA6XgXy1Rlc4gGMOcA3cNPxSxynxysUVFUYjVx0lJGZZpCQ1oO/S67TocLxjD8SdQYd3HLQME0ZErn8LHmDTmv+9qDcW6V29n4KHBtr6HCRQtkrWsJnqZHuu15jLrNaNLC9tb31RsJHwe5F13UFN+h3GPB/wCJ4wMOe5+hkva3lV1uCUMmJ0LZA+OlGFtrarIbudZpc61+k2AVsUfNgEkAC5KsUlBU1xmFNEX8BE6aTUDKwbyvotmq/C6na7DWswSKEcMGtyzvJvcEE3vcix8Ruq1O3D8TrsUfFQ9ysgoJZAwTOdywRyrny7lLFHzqL6QQ4Rg9Hhja/D+7JK+Ph5X8K5pijLiGhgGl9L63WxmE4fhTtoO7qU1nF0kTYAZCwHM4gE26CLf/AEljlPl1Otr20Xbx+jo24dhWJ0dOKbu6J5fEHFzWua61wTrY9S6FDU4dFsDI+bChO4VzWPJnc3M7I4h2g0te1ksUfJovp202D4ZxXR1tCamSuiZNPMZXNdEHk5QwDS4Fjre64eK0DsLxWqoHuzGnldHm67HeqmKKiLJkb5DZouepZGnmabFhv1K0zjmS9zBQs5YzGQCQb9SwQqafVBERChSoRAes7E80aL0nxHImxHNGi9J8RyLNLdmmOyPNtoOcWI+dSdornq/tBzixHzqTtFc9e62M7JRQioPqabGqCPEtmJnTEMw+NoqDkPIIkcerXQjcufSYhTRUuORvks6siDYeSeUeFa77NAd64yKUWzv1tTQYjs1hzO7RDVYfG+MwOjcTLd5cC1wFunpst9Vj9NFtpT4xTkzQRtia4AFpIEYY8a/auNT4TWVMQkYwBh3FxtdVJI3RSujdbMw2NiunBpW0ecc0JycYu2j6F0+FYPh+IjD8RNZPXsEMYETmcFHmDjmvvOgGnjXVo8XwSXaen2lqcT4CQs/X0pge5wkyZTYgWynf9q+HRc0elnfw+qw+r2bmwirrRRSNqxUxyvjc9rxlylvJBIKuSY1hUON02SWWooDhjaGd4ZlfYtIJAPSND9i+URKFneoX4dgO0OHVsWJNroYpg+QxxOaWNBH8Q36nQdSzp5sNwurxIR4iyqZU0MsbHsie3luIs03HUN+5fPIlEs+k4fB8Yo8NdiGIOo5KCIQTM4JzzLGHEgsI0vYka2WFVjkFdDtBJISySvlhdBGQTyWvJtfxNsvnkSi2dnFMQpqnZ/BqWKS81KyVsrcpGXM+416dFtw2poajZuowqrrW0cndLahkj43Pa4BpaW8kHXcuCso43SyNjYLucbAK0RuurPpRVYNifFlbW17qaWhiZFPBwTnGYMPJLCNNRYa2suHite7FMVqq97cpqJXSZeq53LCroZ6ItEzQM24g3VdHFxdM5jOM1cXaM2SOjN2myzFVM12YOANrfRG5aUVTaDhF7oyfI55u517KFCKFSS6IlFCIUlFCID1rYjmjRek+I5E2I5o0PpPiORZ5bs0LY812g5xYj51J2iueuhtBzixHzqTtFc9e62PD3Ovs/DFNJOJY2Ps0WzNBstAoRV4vNTscIgHOOjdwB6la2b/zaj/a3+6nD+cU/lf+a1qKcI33PiZMs4Z8zi9kh+jhMhHdIDejk6lU3YRI3EW0ZkHKbmD7aWVyoc79J49TvaPwWO0RtVQEH9w/mrKEKbS2ZMObiHOMZSvmje2x1qymlkpWxU83AZSNR1DoXBo8Jmrw6d8gY0k8oi5celdLaHSgj/5Bu8hSsJh2daI+TdjRp47XXc1GUnfsjNw08mPFHkfWTrbYoVWByQQGaGUTNaLkAWNlrw3C+72ueZcjWusQBcldHZ1xfSSxu1aHC32hTgADY6lo3CSy5jjhJxddGaMnFZscMkG7cWuv5OfV4M+kpRK+W7i4Ny23X8asu2cIAtUi9+US3QBct8sj6mz3ucM/Sb9K7W0hIpogCf8AM/suIrG05VsemSfExljhz9ZX7FaXZ2Zr2iOdrmn6RItlWFXgT6andMyYSBouRltp4lfr3E7PNNzcsZc+pRREu2ddc3tG8fmvR44XVe1nhHiuJUVNy/2rbc5VBhUtexz2yMYwGxJ1PqW+owJ8VO6aGdsoaLkZbLRQUlbVRvZTvLIieWSbAruUlM2kw2SJswlsHXI3A23LjHjjKPVHtxXE5MWTpNb7V/LKuB0DBB3RIGP4T6ILdW2JVWuwySnq2StmAM01m2FspJW3ZsnNPr0N/uqIJ473n/1H/wAlXy6cehzHU/VZHzbL/wCRuxqGpidD3RU8M4g25NgNyzp8AkkhbLNO2LML2tcjyq1jLQ+voWu3F+vrCw2ke4CCME5SST+CsoRTlJ+xziz5ZQx44Om7612KFfhUtA0PLhJGTbMBay30mBmqo2ziazni4bbQeVXr90bNXk1Ijv6jp+ShhI2aJBseDP5osUOa66VYlxeZ40r/AHc1WVJ9n5I6d0sc7ZC0Xy5bX/FchfRYGScKkBOgc78l86vHLGKSa9zbweXLKc8eR3TCIi8T6AREQHrWxHNGh9J8RyJsRzRofSfEcizy3ZoWx5ttAP2ixHzqTtFc6y6W0HOHEfOpO0VzloWxne52NnXNZLPmcBdo3lTQOaNoJ3FwAJfrfxrjWReyyUkq2ME+EUpzlfqVHYqHt/SVjswy5m6303KNoS11TAWuDhlO4+NchEeS01W5Y8IozhK/SqPoMfex9BGGva79YDob9BUUU8GIYX3FLIGSBuXXptuIXAslldb93NR5rgIrEsfN1TtM+jYafBaF7eGEkjtQBvJ6NFq2fe1tPNneAS++p8S4NkVWammlsR8ApY5RcrcurZs/9z9/+67W0T2Pposr2u5d9D4lwbIvNTqLXc0ZOHU8kJ36T6Cuew7PtaHtJyM0v5EoXs/R97M7c2R+l/Kvn0svTW/dde1Hh+gXJyc3vZ9Bhb4qnCXUgkEcliD169K30EUFNTvou6WPkNybHddfMIkc1V0Ocn9P5nKp0m7/AOnbwgw0dfUUzpQdwa46ZrLGroY6XEYZxMHcLODl6tblcbei51P21R6fpHqOaluqfk7WPyhs9M9jg4sudD4wrNRHTY3TRuZOGPbrbpHWCF84iurbdrozlcDUIqMqcfc7uKVUFNhzaGB4c6wabHcB1rJr2/o2W5xm4M6X13rgJZNZ23QXAxUFG9nd9z6DA3sbhsjS9oOY6E+JfP2RFxKfNFLsacWBY8k536iLJZSi4NJFkspsihD1nYjmjRek+I5E2I5o0XpPiORZ5bs0x2PN9oOcWI+dSdornro7Qc4cR85k7RXOWhbGZ7hERUlnXpcDbUUzJnVBbnF7Bu5Y1WAyxRmSCQSgC5BFir2R8mzoZG0ucYxYDp1U4PHNTUchqbtbe4DugdK26cHSr2Pz/wCqzxUp8+zqj5xrS82aCSdwAWySlqIm55IJGt6y0rtYNC0QzVgju5zjkHUOpWaCWrqTKytgDGH6N22v4l5xwJpX7mvL/UHGT5Uqjv16/wDDi4bhpri4ue6NrRoQ3etFVSvp6h8Ya8tDsrSRvXawWZ2aalsAyEnKeneVWqa2WfFoqd4aGRVAykDXejhBQTJHic74iS9krOaaKqGQGnku++UZdSr2FytphNHLRSSvJ/dZcjxFdPFMQdQCIsja9zydT0DRasFlM7qqYi2eTNbqXSxqM6T6nlPismXh3Ocen58nz79ZXWblu48nq8S2GjqWszmnkDevKV1MGpmyVk87wDwbrNv1m6u0tTWy1z2zQZINbEtsuI4VJW/c98vHODcYJdF1t/wfNMhlkF443OA6Q0lQGPc/I1pLv4QNV9DQFsOL1dO3QO5QH5/msKWm4PaCc20ALh9v/hU0dupXx9OVrZWjhGOQPyFjg7+G2qzfSVMbM74JGt6y0roDFW02JVUuQSh5s37NAunhlTU1ccpqow1t+TybXB/NI4oydWM3F5cUVNxVdPf+DjYLFHLXhsjGvGUmzhdRjLWsxKRrWhoAFgB4lYwpoZjUjGiwbnA9a0Y19ZyeQfkjVYv+iM2+N8cpQREXgfTsIrPchDRd4D8rXZbdDjpr9qkUTru5Ys0uBP8Att81aJzIqorYoQ7QTNJc4tYAL5iBf+6ryxmKTISCbC9ujTcpQswREQtnrOxPNKi9J8RyJsTzSovSfEcizS3ZpjsjzfH+cOI+cydornro4+P2hxHzmTtFc+y0rYyvchLKUsqQ+kindTYEyZgBc2MWB3b1jI44thBcwlr+lo6SOhcc4hUGk7lJbwYFt2qikrqijDhC4AO3gi61ay2e1HxlwE0nNVzXa/B2MFk4TDXRMOV7CR5L7iqb5cba5wOfk7yGi3rsqLK2ojqXTxuyPdqQBofsViTGaySNzDkAcLEhq51IuKVvoej4XJHK5KKaff2LOz5Lp5yTckA/itEsErMbEjo3BhqBZxGh1VOmqZaSThInWdax0uCt9RidTUPjc/KOCdmaAOlc88XBJ+x6PBlWeU41TVF7aLdT/e/sstnv8mf/AHD8ly6uunrcvDFpyXtYWU0tfPRtc2ItAdvuLrrUWrzHD4XJ+k0ff/2dTA5Bw1VEd+fMFrqHY0yocxhe5tzlLWC1vUuUyaSKbhY3lr73uFd48rctrs8uVFkTjTdEnwuSOVzik77mqjqJG4syWZ13F+VxPqXfqGtp2VFVflcHb1Xt+a+VJJdmO8m6tz4nVVMJikc3Kd9gmPKoppl4ng5ZZxlH8Mu4BTxvEkzmhz2kBt+hXcNqKqodO6oYWBpAYMtuu64FLWTUby6F1r7wRcFWDjNaZA/OBb90N0VhljFI8+I4PLknJqmntfsWaCN8WPSB7S2+Yi/SLqrjX1nJ5B+SwOJVJrO6rtEmXLu0stFRPJVTGWW2Y77Cy4lNcnKu5pxYMizLJLtRqRTZLLxN5uFVJwLoyb6ANPSLEFQaqcuzGTXXoHTvWqyWVHQ2R1DmyNc67gx2YAG2v/gCwe4ve57jcuNyosllAQimyWQHq+xPNKi9J8RyJsVzSovSfEciyy3ZrjsjzjH+cOIecydoqguhj/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NERBYREQWEREFhERBYREQWEREFhERBZ6rsXzTovSfEcinYvmnRek+I5Fjl6mb4elHnWPc4MQ85k7RXPXQx7nBiHnMnaK561rYwSfUIpsllTmyEREFhFNkQWQilXG0rHgOkeWtDY/oM/iQq6lJF0IaSNgla85nmJ5bcaCxtf8EOGsNT3O2cGW5B00BClnXKznosnNAeQL2BsL71iqcBERBYRZZHfwndfd0KWxSPNmsc42voOhBZgi3tpXvp+Ea1znZy0tA8S02IVoWQiIoLCIiCwiIgsIilBZ6psXzUovSdtyJsXzUovSdtyLHL1M+jD0o87x7nBiHnMnaK566GPc4MQ85k7RVBbFsfNk+rISxV408LQ12W/IcXDN9FwG5ZNjgbMxzGhpbJGfpX3i5XVHNnPRT0ooWyEUogshZ8LJa2d1rDp6tyxRBZs7onyFnCvym9xfQ33o6oneAHSvNhbUrWiFthzi5xJJJJuSVClEJZCKUQWdGnqKZ0MXDOs8tMLvE3fm/FS2pieyRgMQLXNycISAWgWG71/auaitkL/AAxljceHjjk4cvJDrC1t4VWrkbNVSSMFmudcLUiAhFKKFshFKILIRSiCyEUogs9T2M5qUXpO25E2M5qUX3+25Fil6mfSh6UeeY99f4h5zJ2iueuhjv1/iHnMnaK562rY+ZJ9WEWWU9R9SZXdR9S6o5tGKLLK7qPqTK7+E+pKFoxRZZXdR9ShQWQilELZCKUQWQilEFkIpRBZCKUQWQpsbXtoEW6CZsYc17MwcQfUhLNCWV6GopiSHxMaL3BLb9J+Y9SwZPTtkJdCHaW3AdQ3etS32JZUsiuTTQBpaxkbiW2ByblgyojADXQNcB4hfo+R9aWLK9ja6ixG/RXO64cuUQNA0uMosbA6/ju3aLRNJwjgQ21hayCzUilFS2epbGc1KP7/AG3ImxnNSj+/23IsMvUz6uP0I88x36/xDzmTtFUF0Md+v8Q85k7RXPW6OyPkyfVn0NFC2oc2Nzi0ZC7TebC9h4zuVxmGCQgmpjiDr6SEAjdv9Z9S+fGIuDQODBsLb04yd/KHrXra7mVQfY+hfhbWskcKyIljS4D+K3QNelYtw1r83+LjBaTYH97lEaa+K/kK4HGTv5Y9anjJ38sD7UvyXlfY6s8IhyWlD8zQdBu8S+ek/wA1/wDuKucZO/lD1qk45nF3WbqSdnUE03ZCIi5PawiIgslZmCUAkxPAGp5O5YsOV7XdRurIqmWkzNcXPLtb7gUFmmOnkkkjaWloe4AOI0WIjdlJsb6WFt6sMrGtka7IbNex2/8AhFlBq2mQPyEG7SRfTTqQWaOAlDg3g3XOoFt6hzHMdlc0tPUQrcEzHjI+wAa64JHKuQVXqSHVDyH5x1oLNSIiCwiIgsIiILCIiCwiIgs9T2N5q0f3+25E2N5q0f3+25Fgn6mfXx+hfg88x36/xDzmTtFUFfx36/xDzmTtFUFvjsfGk/3MIiKnNhERBYREQWEREFhERBYREQWEREFhERBYREQWEREFhERBYREQWEREFnqWxvNWj+/23ImxvNWj+/23Ivnz9TPtYvRH8HnmO/X+IecydoqgvYZMIwyWR0kmHUj3uN3OdA0knrJsseJMJ8F0fu7PktiydNj5csPV9TyBF6/xJhPguj93Z8k4kwnwXR+7s+Sup4Jo+TyBF6/xJhPguj93Z8k4kwnwXR+7s+SangaPk8gRev8AEmE+C6P3dnyTiTCfBdH7uz5JqeBo+TyBF6/xJhPguj93Z8k4kwnwXR+7s+SangaPk8gRev8AEmE+C6P3dnyTiTCfBdH7uz5JqeBo+TyBF6/xJhPguj93Z8k4kwnwXR+7s+SangaPk8gRev8AEmE+C6P3dnyTiTCfBdH7uz5JqeBo+TyBF6/xJhPguj93Z8k4kwnwXR+7s+SangaPk8gRev8AEmE+C6P3dnyTiTCfBdH7uz5JqeBo+TyBF6/xJhPguj93Z8k4kwnwXR+7s+SangaPk8gRev8AEmE+C6P3dnyTiTCfBdH7uz5JqeBo+TyBF6/xJhPguj93Z8k4kwnwXR+7s+SangaPk8gRev8AEmE+C6P3dnyTiTCfBdH7uz5JqeBo+SlsbzVo/v8Abci7EMENNE2KCJkUbdzGNDQOncEWGTuTPrY1UEvB/9k="/>
          <p:cNvSpPr>
            <a:spLocks noChangeAspect="1" noChangeArrowheads="1"/>
          </p:cNvSpPr>
          <p:nvPr/>
        </p:nvSpPr>
        <p:spPr bwMode="auto">
          <a:xfrm>
            <a:off x="2136775" y="3127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0" descr="data:image/jpeg;base64,/9j/4AAQSkZJRgABAQAAAQABAAD/2wBDAAoHBwgHBgoICAgLCgoLDhgQDg0NDh0VFhEYIx8lJCIfIiEmKzcvJik0KSEiMEExNDk7Pj4+JS5ESUM8SDc9Pjv/2wBDAQoLCw4NDhwQEBw7KCIoOzs7Ozs7Ozs7Ozs7Ozs7Ozs7Ozs7Ozs7Ozs7Ozs7Ozs7Ozs7Ozs7Ozs7Ozs7Ozs7Ozv/wAARCAFaAOMDASIAAhEBAxEB/8QAGwABAAIDAQEAAAAAAAAAAAAAAAEEAgMFBwb/xABMEAABAwIDAgcMBggFAwUAAAABAAIDBBEFEiEGMRMVIjZBUbIUVFVhcXSDkZOUs9EyNYGCobEWIyZCUlOSwSQzQ3JzJWLwNETC4fH/xAAaAQEBAQEBAQEAAAAAAAAAAAAAAQQCAwUG/8QALxEAAgIBAgUEAQMFAAMAAAAAAAECEQMTMQQSIVFhMkFSkXEUIrEFMzRCgXLh8P/aAAwDAQACEQMRAD8Au19fWMr6hjKqZrWyOAAebDVV+Ma3vyb2hTEfrKp/5Xfmqy+7CEeVdD8Fly5NSX7nu/cs8Y1vfk3tCnGNb35N7Qqsi65I9jy1snyf2WeMa3vyb2hTjGt78m9oVWROSPYa2T5P7LPGNb35N7QpxjW9+Te0KrInJHsNbJ8n9lnjGt78m9oU4xre/JvaFVkTkj2Gtk+T+yzxjW9+Te0KcY1vfk3tCqyJyR7DWyfJ/ZZ4xre/JvaFOMa3vyb2hVZE5I9hrZPk/ss8Y1vfk3tCnGNb35N7Qqsickew1snyf2WeMa3vyb2hTjGt78m9oVWROSPYa2T5P7LPGNb35N7QpxjW9+Te0KrInJHsNbJ8n9lnjGt78m9oU4xre/JvaFVkTkj2Gtk+T+yzxjW9+Te0KcY1vfk3tCqyJyR7DWyfJ/ZZ4xre/JvaFOMa3vyb2hVZE5I9hrZPk/ss8Y1vfk3tCnGNb35N7Qqsickew1snyf2fZYNI+XCoXyPc9xzXc43J5RRY4F9TQfe7RRfCy/3Jfln7rhW3w8G+y/g+YxH6yqf+V35qss8TrKZmKVTXTsBEzgQXbtVV7upf58f9S+5CS5V1PxObHPUl0e7N6LR3dS/z4/6k7upe+I/6l1zLueelk+LN6LR3fSd8M9aju+k74Z605l3Glk+LLCKv3fSd8M9ad30nfDPWnMu40snxZYRaO76TvhnrTu6l74j/AKk5l3Glk+LN6LR3dS98R/1Ke7aXviP+oJzLuTSn2ZuRae66Y/68f9QU91U/8+P+oJzLuNOfY2otYqID/rR/1BTwsR3SM/qCtonLLsZooDmnc4H7VKWSmERFSBERAEREAREQBERAfYYF9TQfe7RRMC+poPvdoovgZv7kvyz99wn+Pj/8V/B5hj31/iHnMnaK56v499f4h5zJ2iqC1J9DHJdWSoW6F8LAC4XeHfh4lszUQA5DiQG9JF9dfwSzkq6dSK0ZqYchoeWX1N7EjXxox9I25LLk3tobAWPj67KWCqisvkpCLhji49ZPj8fkVd5aXuyCzb6DxK2CNERFS0EREsUFKhEFBSoRCULrJr3jc5w8hWKK2TlT9jcKupbunkH3is24jVt3VD/t1VZE5n3OXig90i+zGatn0nNeP+5qsR46f9SEeVpXIRdrLJe54y4PBL/U+khxSkmIAkyE9DxZWwQRcar5BbqesnpnXikIHUdQV6x4j5GLL/TFvjf2fUoqFFi8VRaOW0cn4FX1pjJSXQ+TkxTxupKgiIujzPsMC+poPvdoomBfU0H3u0UXwM39yX5Z++4T/Hx/hfweX49zgxDzmTtFc9X8e5wYh5zJ2iuetK2MzXUlFCISiUUIhKJRQipaJRSI3OjdIByWkAnqusVBRKKEQUbIYZKieOGFpfJI4Na0dJO5dpmyWISw1ToZaeeWlc1r4oZA43Oa4vuuMh0XHpKqSirIaqGwkheHtuL6g3Xbh2qFLLK+lwyKETTMne3hXEFwDxpfcDn3eJR37HSUfcrxbMYnJTcLwLg57I3QsFiZM5AG46bxvUHZXF+CZI2Bj88jowGytJBaLknWwAHTdbItp5Yy8mnHLigiJZIWuAitYgjcTZWHbZSPdIXYdBlkfIXNa4i7ZGBrh5TlBv1qXItRKDtm8WjillkpCxkDyyS7hdpFr6XuQMw1HWts+yuLRYi+iZT8K5uYte1wDXAOy3vfr0tv1Vyq2tbPhzmtpAKqV8gJzHLHG4MFh1mzLarCPbKpjkkcKYAScJfg5XMcC6ThNHDdY6Jci8sDmtwLETNRROhDHVxtBncBm1t9i1YhhlRhkkbJzG5srM8ckT8zXi5FwfKCrIx6YYnh1c6Frn0DGMALjy8pJuT47rHEsYZiELIhQshZE0NgDZHExi5c7ykk/gr1Oaib6nZPGaSOSSWltHHwYz5hZ3CGzbHp369S1M2axeR8zWUheYQ0uyvabgtzC2utwCdFZk2sq5ppHTxNmhe6MtgkcSxmVzXEAePLqrH6aStqGTMoWXaYyc0hdmyMewdHU/8ABS5FqBSZsvidonzwGKKaNz2P0dezC8CwOlx1rW7ZrF2OiDqS3CtLmuMjbAAAkk3sNCDrber52zqDEyPuOKzG5b5j/J4L8tfKs6La1oqg+qgDIxmdyLuuTE2MAi405F/KlyHLE+frKOegqpKWqZkmjNnNuDb1Lp4TiRcRTTOuf3HHp8S5+KVEVXidRUwCQRyyFzeFdd2vWVWa4tcHNNiDcL1hNxdmXiMEc0XFn2CLltx6DIM8Uma2tgLX9anj2m/lS+ofNbtWHc/OPg8/xPQ8C+poPvdootWzM7anZ+mmYCGuz2B3/TIRfEyu8kn5Z+14VOOCCfZfweZY9zgxDzmTtFc9dDH+cGIecydornrStjO11CIiEou0cbJYixrWmYuNs7SQRbcCNxWySKnhgaCxz88ObMG/veW+4KiyeWNjmMle1rt7QdCgnlERiErhGd7b6FdWSi9NTtZRSZomNkjcwaXuL77lZyRxCSdkdMwmFoc0akuvbf5N657qmdzS100haRlsXG1upQJpWycIJHB/8QOqWOUuMkDaWofwDW8tnIINtx6FormMirJGMGVo3Dq0C0ulkeXFz3HMbuud/lUOc55u5xcT0kqWKIREULRKhEQUdOTZ7Fo44JO43PFQAWCJwedW5hcAkgka6pTbPYpU1EUIo5YjNnDHSMLWktaXEA232BVxm1czJo8sIbAyIMLGkAvcITEHF1r6XJA8asUW1lJR0FLSswsgQm7y2UDOTG5hP0enNfpspbO0onJdgWJMopap1JKGwSGOVuQ5o7NDrkdAsRqkeBYi8S5qWSN0UQlyPaQ57S4NGUW11cFfftMwwPgZSODC1zGZpLkNMDYRfTU8m/2q7T7a09HLG+lwzIGRujDDILWMjXnc0a6EX36g71LkKj3PnhhGJkRkUFQRK/Iw8GeU7XQePQ+pbqLAMTxCWoip6UmSmIbIx72sIJNgLOIubi1hqutS7WUdDSwwU+GObwUrZc3Ci7iA8anLfc/8FS2c2j4h4f8AwrZ+GfG7lG2UNJOmhsddD0FW2KiURg+J/qv+n1P66/B/qjy7amy2S4DicNC+sko5WsjkLJGlhDo7Bpu7qFnBfQYftVh2SGkkpTSwszue5z84lJiLCHcm+psb626rKlV7RwNdVQQskqY5eFtI9wb/AJkbG2sGjQZNNBoehS2XlicZ+FYjG7K+hqGuIabGMj6RsPWdFk3B8Te6JrMPqS6ZpdGBGeWBqSF227X08LzwGG5GCB8bWGQWaS/Oxws0fRPr61rbtTTR0TKaHDjHlikj0kFrvjawn6Nzq2+p6fIlsnLHufPSxSwSvhmY6ORhyuY4WLT1ELFW8Xr+NMVqK4R8Hw782S97faqa6OaCIiEo9W2L5p0XpPiORRsXzTovSfEciyS9TN8PSjznHz+0OIecydornq/j/OHEPOZO0VQWpbGN7hFClCBFClBQREQBLqFKAXRFCAlLoiAIiIDOOKSYubExzy1pcQBuAFyfsCsuwqubCJDTPFy0BtuUczcwIG+1he6zwbEWYZWvqHsz3glja0tDgS5haLg6EXOq+lO2lEXxyCKdkjchvGxrQ0indHoAdOURbxepRtnSSPlYMNraifgWU0gfnDDmGUNd1EndvCypsJr6xj309LI9sbDISBvAIBt16kbl9GNsqfuqGX/F5RVxTzDT9YGxNab66nM0nVYwbW01OGyxyVscooRTCJtgyNwcw5mnN+8Gm+m89KlstI+bpcPrK2R8dLTSzPjF3hjb5R41nS4VX1sb5KelkkYyPhCQ3e24Fx16kbl1KLG8PjxnE6qrjmkpKt7ndz8E1wkBcXAOueSRoQRcgq5RbV01G6OZstaHijip+CbbJEWOjJyHNucGEnQalLZEkfPxYVWzxMkihz5yA1jTd5u4tGm/eFrfQVjCA6kmBLsovGdT1bt6+oh2tw6BrJWMqxOycOsGtDcgqHS78172da34rbDthh1L3KG1OJ1IjmmfKJ2A/TBAcOXvaDu03nVOZl5Y9z4tzXMeWPaWuabEEWIKhW8WreMcVqazMXcM8uzFgaT4yATb1lVF0c0EREIerbFc06L0nxHImxXNOi9J8RyLLLdm2PpR5xj5/aHEfOZO0VShYJH5SbAC+iuY/wA4cR85k7RXPutUTJJN3RaFPBbSoBOnUsRFFlvnAItoba6nx+RV0XXMux5acvkWXQRNYXCa56AOnQ/JV7qEUbs7jFrd2TdLqEUOibpdZMjLw4ggBvSVtFFIXhocwkm28/8An/4gNF0ut4o3kaOaCNDc9Nzp+C0EAGwIPjCAXS6hEBN0uoRATdLqFJBG8FBQul1CIKJul1CIKJul1CIKJul1CIKJul1CIKPWNiuaVF6T4jkTYnmlRek+I5FlluzXHZHm+0HOHEfOZO0Vzl0NoD+0OI+dSdornrQtjM11CIiooIiIKCIiCjJrnNvlJFxY2PQhkeRlL3W6rrFEFGQkeL2cRffqoUIgoIiIKCIiCgurIyOaSz3HKXwtIDtLZNfyXKRCo6cUVOW/SETJYBm5V7HOB/Zap6VsdHwgiLHtfZ2Ynr6Ogqil7oAiXRCUFOU9R9Si6ttr3CDJwbcwAaHa6gAjX1oR37FXKeoqFb4ymz5g1g3aAHot4/8At/NVL63QK/cIiIWj1nYnmlRek+I5E2J5pUXpPiORZpbs0x2R5ttBzixHzqTtFc5dDaDnFiPnUnaK560LY8HuSoRFSE7t6hfYCip66u2QpKiMOhnga2Ro0zAyuvqFTmiwqvw/F+5sNFHJhwbJFKJnOc9vCBhDrm3Te4tuXNlo+csQLkb1C+u2iqsNOy+CsiwkRulgkdE7h3Hgv1hvp+9e3T1rOtwrCJtoaPZ+koDA6XgXy1Rlc4gGMOcA3cNPxSxynxysUVFUYjVx0lJGZZpCQ1oO/S67TocLxjD8SdQYd3HLQME0ZErn8LHmDTmv+9qDcW6V29n4KHBtr6HCRQtkrWsJnqZHuu15jLrNaNLC9tb31RsJHwe5F13UFN+h3GPB/wCJ4wMOe5+hkva3lV1uCUMmJ0LZA+OlGFtrarIbudZpc61+k2AVsUfNgEkAC5KsUlBU1xmFNEX8BE6aTUDKwbyvotmq/C6na7DWswSKEcMGtyzvJvcEE3vcix8Ruq1O3D8TrsUfFQ9ysgoJZAwTOdywRyrny7lLFHzqL6QQ4Rg9Hhja/D+7JK+Ph5X8K5pijLiGhgGl9L63WxmE4fhTtoO7qU1nF0kTYAZCwHM4gE26CLf/AEljlPl1Otr20Xbx+jo24dhWJ0dOKbu6J5fEHFzWua61wTrY9S6FDU4dFsDI+bChO4VzWPJnc3M7I4h2g0te1ksUfJovp202D4ZxXR1tCamSuiZNPMZXNdEHk5QwDS4Fjre64eK0DsLxWqoHuzGnldHm67HeqmKKiLJkb5DZouepZGnmabFhv1K0zjmS9zBQs5YzGQCQb9SwQqafVBERChSoRAes7E80aL0nxHImxHNGi9J8RyLNLdmmOyPNtoOcWI+dSdornq/tBzixHzqTtFc9e62M7JRQioPqabGqCPEtmJnTEMw+NoqDkPIIkcerXQjcufSYhTRUuORvks6siDYeSeUeFa77NAd64yKUWzv1tTQYjs1hzO7RDVYfG+MwOjcTLd5cC1wFunpst9Vj9NFtpT4xTkzQRtia4AFpIEYY8a/auNT4TWVMQkYwBh3FxtdVJI3RSujdbMw2NiunBpW0ecc0JycYu2j6F0+FYPh+IjD8RNZPXsEMYETmcFHmDjmvvOgGnjXVo8XwSXaen2lqcT4CQs/X0pge5wkyZTYgWynf9q+HRc0elnfw+qw+r2bmwirrRRSNqxUxyvjc9rxlylvJBIKuSY1hUON02SWWooDhjaGd4ZlfYtIJAPSND9i+URKFneoX4dgO0OHVsWJNroYpg+QxxOaWNBH8Q36nQdSzp5sNwurxIR4iyqZU0MsbHsie3luIs03HUN+5fPIlEs+k4fB8Yo8NdiGIOo5KCIQTM4JzzLGHEgsI0vYka2WFVjkFdDtBJISySvlhdBGQTyWvJtfxNsvnkSi2dnFMQpqnZ/BqWKS81KyVsrcpGXM+416dFtw2poajZuowqrrW0cndLahkj43Pa4BpaW8kHXcuCso43SyNjYLucbAK0RuurPpRVYNifFlbW17qaWhiZFPBwTnGYMPJLCNNRYa2suHite7FMVqq97cpqJXSZeq53LCroZ6ItEzQM24g3VdHFxdM5jOM1cXaM2SOjN2myzFVM12YOANrfRG5aUVTaDhF7oyfI55u517KFCKFSS6IlFCIUlFCID1rYjmjRek+I5E2I5o0PpPiORZ5bs0LY812g5xYj51J2iueuhtBzixHzqTtFc9e62PD3Ovs/DFNJOJY2Ps0WzNBstAoRV4vNTscIgHOOjdwB6la2b/zaj/a3+6nD+cU/lf+a1qKcI33PiZMs4Z8zi9kh+jhMhHdIDejk6lU3YRI3EW0ZkHKbmD7aWVyoc79J49TvaPwWO0RtVQEH9w/mrKEKbS2ZMObiHOMZSvmje2x1qymlkpWxU83AZSNR1DoXBo8Jmrw6d8gY0k8oi5celdLaHSgj/5Bu8hSsJh2daI+TdjRp47XXc1GUnfsjNw08mPFHkfWTrbYoVWByQQGaGUTNaLkAWNlrw3C+72ueZcjWusQBcldHZ1xfSSxu1aHC32hTgADY6lo3CSy5jjhJxddGaMnFZscMkG7cWuv5OfV4M+kpRK+W7i4Ny23X8asu2cIAtUi9+US3QBct8sj6mz3ucM/Sb9K7W0hIpogCf8AM/suIrG05VsemSfExljhz9ZX7FaXZ2Zr2iOdrmn6RItlWFXgT6andMyYSBouRltp4lfr3E7PNNzcsZc+pRREu2ddc3tG8fmvR44XVe1nhHiuJUVNy/2rbc5VBhUtexz2yMYwGxJ1PqW+owJ8VO6aGdsoaLkZbLRQUlbVRvZTvLIieWSbAruUlM2kw2SJswlsHXI3A23LjHjjKPVHtxXE5MWTpNb7V/LKuB0DBB3RIGP4T6ILdW2JVWuwySnq2StmAM01m2FspJW3ZsnNPr0N/uqIJ473n/1H/wAlXy6cehzHU/VZHzbL/wCRuxqGpidD3RU8M4g25NgNyzp8AkkhbLNO2LML2tcjyq1jLQ+voWu3F+vrCw2ke4CCME5SST+CsoRTlJ+xziz5ZQx44Om7612KFfhUtA0PLhJGTbMBay30mBmqo2ziazni4bbQeVXr90bNXk1Ijv6jp+ShhI2aJBseDP5osUOa66VYlxeZ40r/AHc1WVJ9n5I6d0sc7ZC0Xy5bX/FchfRYGScKkBOgc78l86vHLGKSa9zbweXLKc8eR3TCIi8T6AREQHrWxHNGh9J8RyJsRzRofSfEcizy3ZoWx5ttAP2ixHzqTtFc6y6W0HOHEfOpO0VzloWxne52NnXNZLPmcBdo3lTQOaNoJ3FwAJfrfxrjWReyyUkq2ME+EUpzlfqVHYqHt/SVjswy5m6303KNoS11TAWuDhlO4+NchEeS01W5Y8IozhK/SqPoMfex9BGGva79YDob9BUUU8GIYX3FLIGSBuXXptuIXAslldb93NR5rgIrEsfN1TtM+jYafBaF7eGEkjtQBvJ6NFq2fe1tPNneAS++p8S4NkVWammlsR8ApY5RcrcurZs/9z9/+67W0T2Pposr2u5d9D4lwbIvNTqLXc0ZOHU8kJ36T6Cuew7PtaHtJyM0v5EoXs/R97M7c2R+l/Kvn0svTW/dde1Hh+gXJyc3vZ9Bhb4qnCXUgkEcliD169K30EUFNTvou6WPkNybHddfMIkc1V0Ocn9P5nKp0m7/AOnbwgw0dfUUzpQdwa46ZrLGroY6XEYZxMHcLODl6tblcbei51P21R6fpHqOaluqfk7WPyhs9M9jg4sudD4wrNRHTY3TRuZOGPbrbpHWCF84iurbdrozlcDUIqMqcfc7uKVUFNhzaGB4c6wabHcB1rJr2/o2W5xm4M6X13rgJZNZ23QXAxUFG9nd9z6DA3sbhsjS9oOY6E+JfP2RFxKfNFLsacWBY8k536iLJZSi4NJFkspsihD1nYjmjRek+I5E2I5o0XpPiORZ5bs0x2PN9oOcWI+dSdornro7Qc4cR85k7RXOWhbGZ7hERUlnXpcDbUUzJnVBbnF7Bu5Y1WAyxRmSCQSgC5BFir2R8mzoZG0ucYxYDp1U4PHNTUchqbtbe4DugdK26cHSr2Pz/wCqzxUp8+zqj5xrS82aCSdwAWySlqIm55IJGt6y0rtYNC0QzVgju5zjkHUOpWaCWrqTKytgDGH6N22v4l5xwJpX7mvL/UHGT5Uqjv16/wDDi4bhpri4ue6NrRoQ3etFVSvp6h8Ya8tDsrSRvXawWZ2aalsAyEnKeneVWqa2WfFoqd4aGRVAykDXejhBQTJHic74iS9krOaaKqGQGnku++UZdSr2FytphNHLRSSvJ/dZcjxFdPFMQdQCIsja9zydT0DRasFlM7qqYi2eTNbqXSxqM6T6nlPismXh3Ocen58nz79ZXWblu48nq8S2GjqWszmnkDevKV1MGpmyVk87wDwbrNv1m6u0tTWy1z2zQZINbEtsuI4VJW/c98vHODcYJdF1t/wfNMhlkF443OA6Q0lQGPc/I1pLv4QNV9DQFsOL1dO3QO5QH5/msKWm4PaCc20ALh9v/hU0dupXx9OVrZWjhGOQPyFjg7+G2qzfSVMbM74JGt6y0roDFW02JVUuQSh5s37NAunhlTU1ccpqow1t+TybXB/NI4oydWM3F5cUVNxVdPf+DjYLFHLXhsjGvGUmzhdRjLWsxKRrWhoAFgB4lYwpoZjUjGiwbnA9a0Y19ZyeQfkjVYv+iM2+N8cpQREXgfTsIrPchDRd4D8rXZbdDjpr9qkUTru5Ys0uBP8Att81aJzIqorYoQ7QTNJc4tYAL5iBf+6ryxmKTISCbC9ujTcpQswREQtnrOxPNKi9J8RyJsTzSovSfEcizS3ZpjsjzfH+cOI+cydornro4+P2hxHzmTtFc+y0rYyvchLKUsqQ+kindTYEyZgBc2MWB3b1jI44thBcwlr+lo6SOhcc4hUGk7lJbwYFt2qikrqijDhC4AO3gi61ay2e1HxlwE0nNVzXa/B2MFk4TDXRMOV7CR5L7iqb5cba5wOfk7yGi3rsqLK2ojqXTxuyPdqQBofsViTGaySNzDkAcLEhq51IuKVvoej4XJHK5KKaff2LOz5Lp5yTckA/itEsErMbEjo3BhqBZxGh1VOmqZaSThInWdax0uCt9RidTUPjc/KOCdmaAOlc88XBJ+x6PBlWeU41TVF7aLdT/e/sstnv8mf/AHD8ly6uunrcvDFpyXtYWU0tfPRtc2ItAdvuLrrUWrzHD4XJ+k0ff/2dTA5Bw1VEd+fMFrqHY0yocxhe5tzlLWC1vUuUyaSKbhY3lr73uFd48rctrs8uVFkTjTdEnwuSOVzik77mqjqJG4syWZ13F+VxPqXfqGtp2VFVflcHb1Xt+a+VJJdmO8m6tz4nVVMJikc3Kd9gmPKoppl4ng5ZZxlH8Mu4BTxvEkzmhz2kBt+hXcNqKqodO6oYWBpAYMtuu64FLWTUby6F1r7wRcFWDjNaZA/OBb90N0VhljFI8+I4PLknJqmntfsWaCN8WPSB7S2+Yi/SLqrjX1nJ5B+SwOJVJrO6rtEmXLu0stFRPJVTGWW2Y77Cy4lNcnKu5pxYMizLJLtRqRTZLLxN5uFVJwLoyb6ANPSLEFQaqcuzGTXXoHTvWqyWVHQ2R1DmyNc67gx2YAG2v/gCwe4ve57jcuNyosllAQimyWQHq+xPNKi9J8RyJsVzSovSfEciyy3ZrjsjzjH+cOIecydoqguhj/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NERBYREQWEREFhERBYREQWEREFhERBZ6rsXzTovSfEcinYvmnRek+I5Fjl6mb4elHnWPc4MQ85k7RXPXQx7nBiHnMnaK561rYwSfUIpsllTmyEREFhFNkQWQilXG0rHgOkeWtDY/oM/iQq6lJF0IaSNgla85nmJ5bcaCxtf8EOGsNT3O2cGW5B00BClnXKznosnNAeQL2BsL71iqcBERBYRZZHfwndfd0KWxSPNmsc42voOhBZgi3tpXvp+Ea1znZy0tA8S02IVoWQiIoLCIiCwiIgsIilBZ6psXzUovSdtyJsXzUovSdtyLHL1M+jD0o87x7nBiHnMnaK566GPc4MQ85k7RVBbFsfNk+rISxV408LQ12W/IcXDN9FwG5ZNjgbMxzGhpbJGfpX3i5XVHNnPRT0ooWyEUogshZ8LJa2d1rDp6tyxRBZs7onyFnCvym9xfQ33o6oneAHSvNhbUrWiFthzi5xJJJJuSVClEJZCKUQWdGnqKZ0MXDOs8tMLvE3fm/FS2pieyRgMQLXNycISAWgWG71/auaitkL/AAxljceHjjk4cvJDrC1t4VWrkbNVSSMFmudcLUiAhFKKFshFKILIRSiCyEUogs9T2M5qUXpO25E2M5qUX3+25Fil6mfSh6UeeY99f4h5zJ2iueuhjv1/iHnMnaK562rY+ZJ9WEWWU9R9SZXdR9S6o5tGKLLK7qPqTK7+E+pKFoxRZZXdR9ShQWQilELZCKUQWQilEFkIpRBZCKUQWQpsbXtoEW6CZsYc17MwcQfUhLNCWV6GopiSHxMaL3BLb9J+Y9SwZPTtkJdCHaW3AdQ3etS32JZUsiuTTQBpaxkbiW2ByblgyojADXQNcB4hfo+R9aWLK9ja6ixG/RXO64cuUQNA0uMosbA6/ju3aLRNJwjgQ21hayCzUilFS2epbGc1KP7/AG3ImxnNSj+/23IsMvUz6uP0I88x36/xDzmTtFUF0Md+v8Q85k7RXPW6OyPkyfVn0NFC2oc2Nzi0ZC7TebC9h4zuVxmGCQgmpjiDr6SEAjdv9Z9S+fGIuDQODBsLb04yd/KHrXra7mVQfY+hfhbWskcKyIljS4D+K3QNelYtw1r83+LjBaTYH97lEaa+K/kK4HGTv5Y9anjJ38sD7UvyXlfY6s8IhyWlD8zQdBu8S+ek/wA1/wDuKucZO/lD1qk45nF3WbqSdnUE03ZCIi5PawiIgslZmCUAkxPAGp5O5YsOV7XdRurIqmWkzNcXPLtb7gUFmmOnkkkjaWloe4AOI0WIjdlJsb6WFt6sMrGtka7IbNex2/8AhFlBq2mQPyEG7SRfTTqQWaOAlDg3g3XOoFt6hzHMdlc0tPUQrcEzHjI+wAa64JHKuQVXqSHVDyH5x1oLNSIiCwiIgsIiILCIiCwiIgs9T2N5q0f3+25E2N5q0f3+25Fgn6mfXx+hfg88x36/xDzmTtFUFfx36/xDzmTtFUFvjsfGk/3MIiKnNhERBYREQWEREFhERBYREQWEREFhERBYREQWEREFhERBYREQWEREFnqWxvNWj+/23ImxvNWj+/23Ivnz9TPtYvRH8HnmO/X+IecydoqgvYZMIwyWR0kmHUj3uN3OdA0knrJsseJMJ8F0fu7PktiydNj5csPV9TyBF6/xJhPguj93Z8k4kwnwXR+7s+Sup4Jo+TyBF6/xJhPguj93Z8k4kwnwXR+7s+SangaPk8gRev8AEmE+C6P3dnyTiTCfBdH7uz5JqeBo+TyBF6/xJhPguj93Z8k4kwnwXR+7s+SangaPk8gRev8AEmE+C6P3dnyTiTCfBdH7uz5JqeBo+TyBF6/xJhPguj93Z8k4kwnwXR+7s+SangaPk8gRev8AEmE+C6P3dnyTiTCfBdH7uz5JqeBo+TyBF6/xJhPguj93Z8k4kwnwXR+7s+SangaPk8gRev8AEmE+C6P3dnyTiTCfBdH7uz5JqeBo+TyBF6/xJhPguj93Z8k4kwnwXR+7s+SangaPk8gRev8AEmE+C6P3dnyTiTCfBdH7uz5JqeBo+TyBF6/xJhPguj93Z8k4kwnwXR+7s+SangaPk8gRev8AEmE+C6P3dnyTiTCfBdH7uz5JqeBo+SlsbzVo/v8Abci7EMENNE2KCJkUbdzGNDQOncEWGTuTPrY1UEvB/9k="/>
          <p:cNvSpPr>
            <a:spLocks noChangeAspect="1" noChangeArrowheads="1"/>
          </p:cNvSpPr>
          <p:nvPr/>
        </p:nvSpPr>
        <p:spPr bwMode="auto">
          <a:xfrm>
            <a:off x="2289175" y="4651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325678" y="1562392"/>
            <a:ext cx="2707793" cy="461665"/>
          </a:xfrm>
          <a:prstGeom prst="rect">
            <a:avLst/>
          </a:prstGeom>
          <a:noFill/>
        </p:spPr>
        <p:txBody>
          <a:bodyPr wrap="none" rtlCol="0">
            <a:spAutoFit/>
          </a:bodyPr>
          <a:lstStyle/>
          <a:p>
            <a:r>
              <a:rPr lang="en-US" sz="2400" dirty="0" smtClean="0">
                <a:latin typeface="Georgia" charset="0"/>
                <a:ea typeface="Georgia" charset="0"/>
                <a:cs typeface="Georgia" charset="0"/>
              </a:rPr>
              <a:t>Traditional Search</a:t>
            </a:r>
            <a:endParaRPr lang="en-US" sz="2400" dirty="0">
              <a:latin typeface="Georgia" charset="0"/>
              <a:ea typeface="Georgia" charset="0"/>
              <a:cs typeface="Georgia"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6975" y="1228529"/>
            <a:ext cx="6210300" cy="1384300"/>
          </a:xfrm>
          <a:prstGeom prst="rect">
            <a:avLst/>
          </a:prstGeom>
        </p:spPr>
      </p:pic>
      <p:sp>
        <p:nvSpPr>
          <p:cNvPr id="13" name="TextBox 12"/>
          <p:cNvSpPr txBox="1"/>
          <p:nvPr/>
        </p:nvSpPr>
        <p:spPr>
          <a:xfrm>
            <a:off x="1679574" y="2748522"/>
            <a:ext cx="7571303" cy="646331"/>
          </a:xfrm>
          <a:prstGeom prst="rect">
            <a:avLst/>
          </a:prstGeom>
          <a:noFill/>
        </p:spPr>
        <p:txBody>
          <a:bodyPr wrap="none" rtlCol="0">
            <a:spAutoFit/>
          </a:bodyPr>
          <a:lstStyle/>
          <a:p>
            <a:r>
              <a:rPr lang="en-US" b="1" dirty="0">
                <a:latin typeface="Georgia" charset="0"/>
                <a:ea typeface="Georgia" charset="0"/>
                <a:cs typeface="Georgia" charset="0"/>
              </a:rPr>
              <a:t>Traditional keyword search</a:t>
            </a:r>
            <a:r>
              <a:rPr lang="en-US" dirty="0">
                <a:latin typeface="Georgia" charset="0"/>
                <a:ea typeface="Georgia" charset="0"/>
                <a:cs typeface="Georgia" charset="0"/>
              </a:rPr>
              <a:t> retrieves all the documents that </a:t>
            </a:r>
            <a:r>
              <a:rPr lang="en-US" dirty="0" smtClean="0">
                <a:latin typeface="Georgia" charset="0"/>
                <a:ea typeface="Georgia" charset="0"/>
                <a:cs typeface="Georgia" charset="0"/>
              </a:rPr>
              <a:t>contain</a:t>
            </a:r>
          </a:p>
          <a:p>
            <a:pPr algn="ctr"/>
            <a:r>
              <a:rPr lang="en-US" dirty="0" smtClean="0">
                <a:latin typeface="Georgia" charset="0"/>
                <a:ea typeface="Georgia" charset="0"/>
                <a:cs typeface="Georgia" charset="0"/>
              </a:rPr>
              <a:t> </a:t>
            </a:r>
            <a:r>
              <a:rPr lang="en-US" dirty="0">
                <a:latin typeface="Georgia" charset="0"/>
                <a:ea typeface="Georgia" charset="0"/>
                <a:cs typeface="Georgia" charset="0"/>
              </a:rPr>
              <a:t>the keywords you’ve specified.</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6975" y="3578636"/>
            <a:ext cx="3642393" cy="2936444"/>
          </a:xfrm>
          <a:prstGeom prst="rect">
            <a:avLst/>
          </a:prstGeom>
        </p:spPr>
      </p:pic>
    </p:spTree>
    <p:extLst>
      <p:ext uri="{BB962C8B-B14F-4D97-AF65-F5344CB8AC3E}">
        <p14:creationId xmlns:p14="http://schemas.microsoft.com/office/powerpoint/2010/main" val="2624435518"/>
      </p:ext>
    </p:extLst>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Ashoka">
  <a:themeElements>
    <a:clrScheme name="Blank Presentation 13">
      <a:dk1>
        <a:srgbClr val="000000"/>
      </a:dk1>
      <a:lt1>
        <a:srgbClr val="FFFFFF"/>
      </a:lt1>
      <a:dk2>
        <a:srgbClr val="13518F"/>
      </a:dk2>
      <a:lt2>
        <a:srgbClr val="808080"/>
      </a:lt2>
      <a:accent1>
        <a:srgbClr val="8CC63F"/>
      </a:accent1>
      <a:accent2>
        <a:srgbClr val="0091D5"/>
      </a:accent2>
      <a:accent3>
        <a:srgbClr val="FFFFFF"/>
      </a:accent3>
      <a:accent4>
        <a:srgbClr val="000000"/>
      </a:accent4>
      <a:accent5>
        <a:srgbClr val="C5DFAF"/>
      </a:accent5>
      <a:accent6>
        <a:srgbClr val="0083C1"/>
      </a:accent6>
      <a:hlink>
        <a:srgbClr val="81CBEE"/>
      </a:hlink>
      <a:folHlink>
        <a:srgbClr val="4F692D"/>
      </a:folHlink>
    </a:clrScheme>
    <a:fontScheme name="Blank Presentation">
      <a:majorFont>
        <a:latin typeface="Verdana"/>
        <a:ea typeface="ＭＳ Ｐゴシック"/>
        <a:cs typeface="ＭＳ Ｐゴシック"/>
      </a:majorFont>
      <a:minorFont>
        <a:latin typeface="Verdana"/>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000000"/>
        </a:dk1>
        <a:lt1>
          <a:srgbClr val="FFFFFF"/>
        </a:lt1>
        <a:dk2>
          <a:srgbClr val="13518F"/>
        </a:dk2>
        <a:lt2>
          <a:srgbClr val="808080"/>
        </a:lt2>
        <a:accent1>
          <a:srgbClr val="8CC63F"/>
        </a:accent1>
        <a:accent2>
          <a:srgbClr val="0091D5"/>
        </a:accent2>
        <a:accent3>
          <a:srgbClr val="FFFFFF"/>
        </a:accent3>
        <a:accent4>
          <a:srgbClr val="000000"/>
        </a:accent4>
        <a:accent5>
          <a:srgbClr val="C5DFAF"/>
        </a:accent5>
        <a:accent6>
          <a:srgbClr val="0083C1"/>
        </a:accent6>
        <a:hlink>
          <a:srgbClr val="81CBEE"/>
        </a:hlink>
        <a:folHlink>
          <a:srgbClr val="4F692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shoka" id="{791C8CA9-D5AA-463C-BDB9-C1716C936529}" vid="{81B71EFE-C4A3-4F73-A229-3BE804FEFB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Ashoka</Template>
  <TotalTime>10482</TotalTime>
  <Words>418</Words>
  <Application>Microsoft Macintosh PowerPoint</Application>
  <PresentationFormat>Widescreen</PresentationFormat>
  <Paragraphs>89</Paragraphs>
  <Slides>16</Slides>
  <Notes>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8" baseType="lpstr">
      <vt:lpstr>Arial</vt:lpstr>
      <vt:lpstr>Arial Unicode MS</vt:lpstr>
      <vt:lpstr>Calibri</vt:lpstr>
      <vt:lpstr>Georgia</vt:lpstr>
      <vt:lpstr>Lucida Sans</vt:lpstr>
      <vt:lpstr>Lucida Sans Typewriter</vt:lpstr>
      <vt:lpstr>ＭＳ Ｐゴシック</vt:lpstr>
      <vt:lpstr>Verdana</vt:lpstr>
      <vt:lpstr>Wingdings</vt:lpstr>
      <vt:lpstr>新細明體</vt:lpstr>
      <vt:lpstr>Ashoka</vt:lpstr>
      <vt:lpstr>Worksheet</vt:lpstr>
      <vt:lpstr>PowerPoint Presentation</vt:lpstr>
      <vt:lpstr>PowerPoint Presentation</vt:lpstr>
      <vt:lpstr>PowerPoint Presentation</vt:lpstr>
      <vt:lpstr>PowerPoint Presentation</vt:lpstr>
      <vt:lpstr>Current Scenario</vt:lpstr>
      <vt:lpstr>PowerPoint Presentation</vt:lpstr>
      <vt:lpstr>PowerPoint Presentation</vt:lpstr>
      <vt:lpstr>Text Analytics</vt:lpstr>
      <vt:lpstr>Text Mining vs Traditional Keyword Search</vt:lpstr>
      <vt:lpstr>Text Mining vs Traditional Keyword Search</vt:lpstr>
      <vt:lpstr>NLP</vt:lpstr>
      <vt:lpstr>Basic assumptions in Mining</vt:lpstr>
      <vt:lpstr>Unstructured data in 1620</vt:lpstr>
      <vt:lpstr>Term-document incidence</vt:lpstr>
      <vt:lpstr>Incidence vectors</vt:lpstr>
      <vt:lpstr>PowerPoint Presentation</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Administration Department</dc:title>
  <dc:creator>Sureet Sondhi</dc:creator>
  <cp:lastModifiedBy>anjali goyal</cp:lastModifiedBy>
  <cp:revision>190</cp:revision>
  <dcterms:created xsi:type="dcterms:W3CDTF">2015-01-10T05:01:31Z</dcterms:created>
  <dcterms:modified xsi:type="dcterms:W3CDTF">2018-07-31T06:37:47Z</dcterms:modified>
</cp:coreProperties>
</file>