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8" r:id="rId10"/>
    <p:sldId id="289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3"/>
    <p:restoredTop sz="81271"/>
  </p:normalViewPr>
  <p:slideViewPr>
    <p:cSldViewPr snapToGrid="0" snapToObjects="1">
      <p:cViewPr varScale="1">
        <p:scale>
          <a:sx n="79" d="100"/>
          <a:sy n="79" d="100"/>
        </p:scale>
        <p:origin x="18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03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9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5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08000"/>
            <a:ext cx="817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649868"/>
            <a:ext cx="8559800" cy="53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54000"/>
            <a:ext cx="85598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82600"/>
            <a:ext cx="8559800" cy="56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82600"/>
            <a:ext cx="8559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30201"/>
            <a:ext cx="85598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97712"/>
            <a:ext cx="8559800" cy="61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5" y="425303"/>
            <a:ext cx="8559800" cy="5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76447"/>
            <a:ext cx="8559800" cy="59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505745"/>
            <a:ext cx="8559800" cy="5601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5657" y="3102429"/>
            <a:ext cx="7119257" cy="849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28057" y="4936674"/>
            <a:ext cx="7119257" cy="849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507</TotalTime>
  <Words>10</Words>
  <Application>Microsoft Macintosh PowerPoint</Application>
  <PresentationFormat>On-screen Show (4:3)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Franklin Gothic Book</vt:lpstr>
      <vt:lpstr>ＭＳ Ｐゴシック</vt:lpstr>
      <vt:lpstr>Perpetua</vt:lpstr>
      <vt:lpstr>Wingdings 2</vt:lpstr>
      <vt:lpstr>Arial</vt:lpstr>
      <vt:lpstr>BasicPresentation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anjali goyal</cp:lastModifiedBy>
  <cp:revision>42</cp:revision>
  <cp:lastPrinted>2012-10-18T22:21:06Z</cp:lastPrinted>
  <dcterms:created xsi:type="dcterms:W3CDTF">2011-12-30T19:23:42Z</dcterms:created>
  <dcterms:modified xsi:type="dcterms:W3CDTF">2018-09-04T05:12:09Z</dcterms:modified>
</cp:coreProperties>
</file>