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79" r:id="rId2"/>
    <p:sldId id="489" r:id="rId3"/>
    <p:sldId id="490" r:id="rId4"/>
    <p:sldId id="491" r:id="rId5"/>
    <p:sldId id="487" r:id="rId6"/>
    <p:sldId id="396" r:id="rId7"/>
    <p:sldId id="520" r:id="rId8"/>
    <p:sldId id="521" r:id="rId9"/>
    <p:sldId id="522" r:id="rId10"/>
    <p:sldId id="555" r:id="rId11"/>
    <p:sldId id="556" r:id="rId12"/>
    <p:sldId id="559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2162" autoAdjust="0"/>
  </p:normalViewPr>
  <p:slideViewPr>
    <p:cSldViewPr>
      <p:cViewPr>
        <p:scale>
          <a:sx n="90" d="100"/>
          <a:sy n="90" d="100"/>
        </p:scale>
        <p:origin x="16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1614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C02B21-535E-4037-B7B1-466B01788E50}" type="presOf" srcId="{E9F388D8-C9C2-45F4-B532-779E8C2CB5E8}" destId="{D6B8C86D-B5C5-4707-BB1C-60E6EB9E4EBA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A04E9170-2DD8-4F68-85D2-C56EB494E902}" type="presOf" srcId="{B8FE7A32-1B20-4D46-8242-6C91907A490E}" destId="{EFE71110-9F14-440A-945D-9BFF90054013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C5C44264-B39F-4FCA-9A42-92193526DC36}" type="presOf" srcId="{86AB53FA-67D7-4EE7-8555-3EE8EB6FA4C8}" destId="{0F3CAB81-CF76-498F-9619-BAF8144FA3C3}" srcOrd="0" destOrd="0" presId="urn:microsoft.com/office/officeart/2005/8/layout/lProcess2"/>
    <dgm:cxn modelId="{C1B2E21F-D8E2-4D5F-9B36-E4CCCEAFCB75}" type="presOf" srcId="{5FC74589-1769-4EB4-9E51-9D82632D2E02}" destId="{C1CD2EAA-2E66-4BDA-BB6E-F99B46E1B919}" srcOrd="0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56DEB443-B31C-48C4-8742-3C423FDE1FFB}" type="presOf" srcId="{BC15291E-510A-4A20-8D69-B0F2ACBA3CC6}" destId="{204F3481-2F4C-45A5-A0A1-C088684F0126}" srcOrd="0" destOrd="0" presId="urn:microsoft.com/office/officeart/2005/8/layout/lProcess2"/>
    <dgm:cxn modelId="{21B4CF8E-69E0-4B5B-8E95-05CD3384938F}" type="presOf" srcId="{FF0CDCCC-6F78-4064-A419-5EC5C753206F}" destId="{EB498954-62A4-422D-9DE3-1FA74DD1D37F}" srcOrd="0" destOrd="0" presId="urn:microsoft.com/office/officeart/2005/8/layout/lProcess2"/>
    <dgm:cxn modelId="{28CBDF77-EFA7-413F-A46E-0E6502D0D22D}" type="presOf" srcId="{EFD7AB2D-81E2-448E-B54E-4F3622AF7EF9}" destId="{9E190C18-AEDE-45E1-8A46-924B1190ACB6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83310C06-E6D8-4A66-8B36-DD8FAC93CA4A}" type="presOf" srcId="{B28448BA-C9A8-43EB-A9DB-A0137196E3B9}" destId="{F5FB40AB-A8F0-43CC-AED2-A0B6D3491F03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21C1B627-90E6-4002-8BDE-35BEEEA01E04}" type="presOf" srcId="{6856B0CF-FE68-485F-BF49-CA4A93F4F38C}" destId="{DECF7DEE-4FD4-4CE5-AEDF-10353AC11531}" srcOrd="0" destOrd="0" presId="urn:microsoft.com/office/officeart/2005/8/layout/lProcess2"/>
    <dgm:cxn modelId="{36BD44D0-E691-4D93-AF39-5319506E97C7}" type="presOf" srcId="{A0A9AC20-5EC1-4862-BFC8-870928838544}" destId="{9A6AB0E7-12CE-4F4C-9194-CFD62AA0E26B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9900CEC7-B71D-4656-9E91-5E2CB5E789DC}" type="presOf" srcId="{67EC18BA-DB21-4AAD-BE8A-067C85A9B73E}" destId="{80762C44-FA02-441A-8A8D-FC00E4F372F1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AECA2633-7BF9-403A-9A95-5F2BF47F35C1}" type="presOf" srcId="{E12CEE09-DEBB-4435-B911-A40A12F7930D}" destId="{20F65450-B565-4F6E-8CBD-65CD2502E3B0}" srcOrd="0" destOrd="0" presId="urn:microsoft.com/office/officeart/2005/8/layout/lProcess2"/>
    <dgm:cxn modelId="{D33D0A21-2BD2-4BD3-A4B8-772CDA682905}" type="presOf" srcId="{A5325020-A43F-4DC5-B91A-865612236E1B}" destId="{6F277C00-29F7-4ECD-8C97-37788C7BA77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A3002FA6-7BC3-4B6C-AAF6-FFE2B4E9EA74}" type="presOf" srcId="{5DA147F9-347F-4A9B-99C6-4679CBA742BD}" destId="{02FBE83C-F7E3-4AC9-9A61-66BF67D7D8B6}" srcOrd="0" destOrd="0" presId="urn:microsoft.com/office/officeart/2005/8/layout/lProcess2"/>
    <dgm:cxn modelId="{50776E1B-9797-4EAB-843B-B77C348B2D43}" type="presOf" srcId="{A0A9AC20-5EC1-4862-BFC8-870928838544}" destId="{4735A497-84C1-49AD-B2D7-A0E2E20F2536}" srcOrd="1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8E14DBE1-817D-46F1-A488-3DFEFAA85A93}" type="presOf" srcId="{7DAF4A99-25E1-44F9-90C0-EA66CF00B3B6}" destId="{5473F14B-8F21-412E-B8DE-EADF32D6F521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EF4FBB0E-CCE3-449A-915D-6AC8B78467F3}" type="presOf" srcId="{B28448BA-C9A8-43EB-A9DB-A0137196E3B9}" destId="{189EA2CD-99B4-4604-BDBC-34AEB91058A9}" srcOrd="1" destOrd="0" presId="urn:microsoft.com/office/officeart/2005/8/layout/lProcess2"/>
    <dgm:cxn modelId="{7F680B89-53B7-4B3A-A0BD-95429C2B7E76}" type="presOf" srcId="{7D17D413-1C96-46A5-9E85-72C6636AE3C5}" destId="{5A591EE2-4B7B-40DB-B051-D75F7BFEDDD6}" srcOrd="0" destOrd="0" presId="urn:microsoft.com/office/officeart/2005/8/layout/lProcess2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7DE15143-10B2-4821-99AA-AFFE7A4A1919}" type="presOf" srcId="{7D17D413-1C96-46A5-9E85-72C6636AE3C5}" destId="{34BAB90F-F3E5-4FFB-A339-2946D1CD0CCB}" srcOrd="1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365E3F44-0965-4D03-B829-4DBBC0DF590B}" type="presOf" srcId="{A9A35E3D-01EA-46C6-AED8-865E91E9D6C9}" destId="{F0B767F2-4C7E-481B-967C-8FE0CB529397}" srcOrd="0" destOrd="0" presId="urn:microsoft.com/office/officeart/2005/8/layout/lProcess2"/>
    <dgm:cxn modelId="{B557D0A5-6223-4F11-841E-12CA94FB15C4}" type="presOf" srcId="{06D87D35-A66C-427C-B6DB-AF958D65D6B3}" destId="{1EC52667-0754-4666-9083-6E56A0F9B67B}" srcOrd="0" destOrd="0" presId="urn:microsoft.com/office/officeart/2005/8/layout/lProcess2"/>
    <dgm:cxn modelId="{7E0DC3F3-589D-4DC9-BF1E-F57418A0DCCF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62325270-ECF1-4E81-920E-535D0B28DE0C}" type="presOf" srcId="{91B14D9B-61DF-4421-AF43-318BB0021BDF}" destId="{80F88CB8-4B64-4172-B897-E8F8383812F7}" srcOrd="0" destOrd="0" presId="urn:microsoft.com/office/officeart/2005/8/layout/lProcess2"/>
    <dgm:cxn modelId="{381533A7-3909-4C0E-B2D0-A78DFF042952}" type="presOf" srcId="{63784350-6FB5-4F39-A0AA-A76D20385A1A}" destId="{6C9EBB1C-8DC1-467B-832A-DCA29AD54F62}" srcOrd="0" destOrd="0" presId="urn:microsoft.com/office/officeart/2005/8/layout/lProcess2"/>
    <dgm:cxn modelId="{68912125-24C9-4174-8703-1092A124535E}" type="presOf" srcId="{EA22DC01-B1C3-4425-86ED-5B66953397A8}" destId="{18B77C7D-672C-4358-9CA6-BD8FA6E2302A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2B7D0E6A-2EE8-415F-99F5-8F2DD0F1D336}" type="presOf" srcId="{5FC74589-1769-4EB4-9E51-9D82632D2E02}" destId="{727186A0-986E-40DF-85B7-ACC6191E0924}" srcOrd="1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D293F6F6-E518-486E-B78E-A614F04FFFC8}" type="presParOf" srcId="{5473F14B-8F21-412E-B8DE-EADF32D6F521}" destId="{C0D74A84-CA9B-4A55-82D3-C4473BCAB74F}" srcOrd="0" destOrd="0" presId="urn:microsoft.com/office/officeart/2005/8/layout/lProcess2"/>
    <dgm:cxn modelId="{F157FF98-D877-453E-9B17-1A471963C853}" type="presParOf" srcId="{C0D74A84-CA9B-4A55-82D3-C4473BCAB74F}" destId="{F5FB40AB-A8F0-43CC-AED2-A0B6D3491F03}" srcOrd="0" destOrd="0" presId="urn:microsoft.com/office/officeart/2005/8/layout/lProcess2"/>
    <dgm:cxn modelId="{28BAF3CB-49F2-4243-931A-20CE55E5328E}" type="presParOf" srcId="{C0D74A84-CA9B-4A55-82D3-C4473BCAB74F}" destId="{189EA2CD-99B4-4604-BDBC-34AEB91058A9}" srcOrd="1" destOrd="0" presId="urn:microsoft.com/office/officeart/2005/8/layout/lProcess2"/>
    <dgm:cxn modelId="{43DCE7FF-AD2C-4A6C-B4EC-F4DBA02F72AF}" type="presParOf" srcId="{C0D74A84-CA9B-4A55-82D3-C4473BCAB74F}" destId="{051CD919-C14E-4FF7-A82B-674D57B30AF8}" srcOrd="2" destOrd="0" presId="urn:microsoft.com/office/officeart/2005/8/layout/lProcess2"/>
    <dgm:cxn modelId="{27C49981-F7A3-4B0A-9BA4-A501B841A1E0}" type="presParOf" srcId="{051CD919-C14E-4FF7-A82B-674D57B30AF8}" destId="{151EFC3A-4B26-48D8-87A4-D28DC0264B02}" srcOrd="0" destOrd="0" presId="urn:microsoft.com/office/officeart/2005/8/layout/lProcess2"/>
    <dgm:cxn modelId="{D540978A-CC68-469A-B1D9-BB04EE7DF03D}" type="presParOf" srcId="{151EFC3A-4B26-48D8-87A4-D28DC0264B02}" destId="{D6B8C86D-B5C5-4707-BB1C-60E6EB9E4EBA}" srcOrd="0" destOrd="0" presId="urn:microsoft.com/office/officeart/2005/8/layout/lProcess2"/>
    <dgm:cxn modelId="{91BF84BD-6A39-4636-86C2-1ABE71D6405D}" type="presParOf" srcId="{151EFC3A-4B26-48D8-87A4-D28DC0264B02}" destId="{FEA7308F-F292-4734-BC92-11C7BB5AF5E5}" srcOrd="1" destOrd="0" presId="urn:microsoft.com/office/officeart/2005/8/layout/lProcess2"/>
    <dgm:cxn modelId="{AEBD1E76-595A-4809-9F67-0EC0D0DCEA34}" type="presParOf" srcId="{151EFC3A-4B26-48D8-87A4-D28DC0264B02}" destId="{20F65450-B565-4F6E-8CBD-65CD2502E3B0}" srcOrd="2" destOrd="0" presId="urn:microsoft.com/office/officeart/2005/8/layout/lProcess2"/>
    <dgm:cxn modelId="{DE269F7C-5F0C-4524-AC62-AB572A82B6B2}" type="presParOf" srcId="{151EFC3A-4B26-48D8-87A4-D28DC0264B02}" destId="{1943ED51-E95A-4F6E-A717-80400DEEEE20}" srcOrd="3" destOrd="0" presId="urn:microsoft.com/office/officeart/2005/8/layout/lProcess2"/>
    <dgm:cxn modelId="{A6C95B9B-896B-467E-BE0C-41202B4AC387}" type="presParOf" srcId="{151EFC3A-4B26-48D8-87A4-D28DC0264B02}" destId="{80F88CB8-4B64-4172-B897-E8F8383812F7}" srcOrd="4" destOrd="0" presId="urn:microsoft.com/office/officeart/2005/8/layout/lProcess2"/>
    <dgm:cxn modelId="{CC2C20F3-13EA-4240-9C28-399375419FD0}" type="presParOf" srcId="{5473F14B-8F21-412E-B8DE-EADF32D6F521}" destId="{DC9EA69A-B885-4DA4-818F-1748672594CF}" srcOrd="1" destOrd="0" presId="urn:microsoft.com/office/officeart/2005/8/layout/lProcess2"/>
    <dgm:cxn modelId="{86ADE167-C71A-4496-80FF-3070377F40DA}" type="presParOf" srcId="{5473F14B-8F21-412E-B8DE-EADF32D6F521}" destId="{3A6F3D38-6FA6-469E-B3C3-234BD62E4CCA}" srcOrd="2" destOrd="0" presId="urn:microsoft.com/office/officeart/2005/8/layout/lProcess2"/>
    <dgm:cxn modelId="{8A75A7C8-1167-4204-9050-20A3B45556AC}" type="presParOf" srcId="{3A6F3D38-6FA6-469E-B3C3-234BD62E4CCA}" destId="{C1CD2EAA-2E66-4BDA-BB6E-F99B46E1B919}" srcOrd="0" destOrd="0" presId="urn:microsoft.com/office/officeart/2005/8/layout/lProcess2"/>
    <dgm:cxn modelId="{A3F9E9D4-DFF3-4533-8DA6-2B73D09CAA01}" type="presParOf" srcId="{3A6F3D38-6FA6-469E-B3C3-234BD62E4CCA}" destId="{727186A0-986E-40DF-85B7-ACC6191E0924}" srcOrd="1" destOrd="0" presId="urn:microsoft.com/office/officeart/2005/8/layout/lProcess2"/>
    <dgm:cxn modelId="{214BA66F-0036-4E3F-82BD-5B07EF087746}" type="presParOf" srcId="{3A6F3D38-6FA6-469E-B3C3-234BD62E4CCA}" destId="{F4329E4E-5431-4760-B147-9E77700EF61A}" srcOrd="2" destOrd="0" presId="urn:microsoft.com/office/officeart/2005/8/layout/lProcess2"/>
    <dgm:cxn modelId="{32B26321-BD59-4D0D-BAEF-0C49082A4504}" type="presParOf" srcId="{F4329E4E-5431-4760-B147-9E77700EF61A}" destId="{B5C22EF8-EBFA-4704-BF77-C1B26E178B0D}" srcOrd="0" destOrd="0" presId="urn:microsoft.com/office/officeart/2005/8/layout/lProcess2"/>
    <dgm:cxn modelId="{3957C533-3EB9-4657-81E2-04B71F29C254}" type="presParOf" srcId="{B5C22EF8-EBFA-4704-BF77-C1B26E178B0D}" destId="{EFE71110-9F14-440A-945D-9BFF90054013}" srcOrd="0" destOrd="0" presId="urn:microsoft.com/office/officeart/2005/8/layout/lProcess2"/>
    <dgm:cxn modelId="{1370EC9B-5835-42E3-9F75-7C56C8FCC379}" type="presParOf" srcId="{B5C22EF8-EBFA-4704-BF77-C1B26E178B0D}" destId="{35EA0CEB-E637-4D3C-96EF-C8D3B04060F2}" srcOrd="1" destOrd="0" presId="urn:microsoft.com/office/officeart/2005/8/layout/lProcess2"/>
    <dgm:cxn modelId="{E6B8B11B-C32E-40CD-93A2-E4A16E3D8889}" type="presParOf" srcId="{B5C22EF8-EBFA-4704-BF77-C1B26E178B0D}" destId="{9E190C18-AEDE-45E1-8A46-924B1190ACB6}" srcOrd="2" destOrd="0" presId="urn:microsoft.com/office/officeart/2005/8/layout/lProcess2"/>
    <dgm:cxn modelId="{527AE496-B373-426F-A793-181C05A4417C}" type="presParOf" srcId="{B5C22EF8-EBFA-4704-BF77-C1B26E178B0D}" destId="{1E1AD27B-2438-4D0B-AB02-AF912F764D09}" srcOrd="3" destOrd="0" presId="urn:microsoft.com/office/officeart/2005/8/layout/lProcess2"/>
    <dgm:cxn modelId="{AEC3AAEC-B35B-40D5-90BF-233AC1D5150D}" type="presParOf" srcId="{B5C22EF8-EBFA-4704-BF77-C1B26E178B0D}" destId="{EB498954-62A4-422D-9DE3-1FA74DD1D37F}" srcOrd="4" destOrd="0" presId="urn:microsoft.com/office/officeart/2005/8/layout/lProcess2"/>
    <dgm:cxn modelId="{13E4ED3A-CA61-440C-A910-31F9E9DE72B6}" type="presParOf" srcId="{5473F14B-8F21-412E-B8DE-EADF32D6F521}" destId="{BB3C6D49-326B-48DE-AC1D-9DC877BB01DD}" srcOrd="3" destOrd="0" presId="urn:microsoft.com/office/officeart/2005/8/layout/lProcess2"/>
    <dgm:cxn modelId="{C07FBC63-1CF3-4D41-AB4F-7AF39B65CAE0}" type="presParOf" srcId="{5473F14B-8F21-412E-B8DE-EADF32D6F521}" destId="{EF090B29-38A2-4F08-90FA-7BB67BE8B3E2}" srcOrd="4" destOrd="0" presId="urn:microsoft.com/office/officeart/2005/8/layout/lProcess2"/>
    <dgm:cxn modelId="{804B8D7C-FCE0-4345-88E6-6DAB4F4DA6FF}" type="presParOf" srcId="{EF090B29-38A2-4F08-90FA-7BB67BE8B3E2}" destId="{9A6AB0E7-12CE-4F4C-9194-CFD62AA0E26B}" srcOrd="0" destOrd="0" presId="urn:microsoft.com/office/officeart/2005/8/layout/lProcess2"/>
    <dgm:cxn modelId="{4C42DB17-D27B-4955-8D73-E0AC78F02FAD}" type="presParOf" srcId="{EF090B29-38A2-4F08-90FA-7BB67BE8B3E2}" destId="{4735A497-84C1-49AD-B2D7-A0E2E20F2536}" srcOrd="1" destOrd="0" presId="urn:microsoft.com/office/officeart/2005/8/layout/lProcess2"/>
    <dgm:cxn modelId="{1666516A-1B93-49AC-B4A8-D26351237343}" type="presParOf" srcId="{EF090B29-38A2-4F08-90FA-7BB67BE8B3E2}" destId="{5235814C-D240-476B-A6EA-F820ADA9F290}" srcOrd="2" destOrd="0" presId="urn:microsoft.com/office/officeart/2005/8/layout/lProcess2"/>
    <dgm:cxn modelId="{4EFB6BFC-2429-4642-9C09-FD7DEA6DB3A5}" type="presParOf" srcId="{5235814C-D240-476B-A6EA-F820ADA9F290}" destId="{F8C87951-0BEC-442E-BD13-E67FB71AC42B}" srcOrd="0" destOrd="0" presId="urn:microsoft.com/office/officeart/2005/8/layout/lProcess2"/>
    <dgm:cxn modelId="{5A732A0D-95EA-419E-A0F5-1A22BB8FC7F2}" type="presParOf" srcId="{F8C87951-0BEC-442E-BD13-E67FB71AC42B}" destId="{DECF7DEE-4FD4-4CE5-AEDF-10353AC11531}" srcOrd="0" destOrd="0" presId="urn:microsoft.com/office/officeart/2005/8/layout/lProcess2"/>
    <dgm:cxn modelId="{32884400-CABE-418E-A90C-DC46770BF642}" type="presParOf" srcId="{F8C87951-0BEC-442E-BD13-E67FB71AC42B}" destId="{739A0DE6-D28A-493F-A1CB-4B3CCAC72873}" srcOrd="1" destOrd="0" presId="urn:microsoft.com/office/officeart/2005/8/layout/lProcess2"/>
    <dgm:cxn modelId="{E4C53968-F3E6-401B-9E3F-055361BD0E54}" type="presParOf" srcId="{F8C87951-0BEC-442E-BD13-E67FB71AC42B}" destId="{02FBE83C-F7E3-4AC9-9A61-66BF67D7D8B6}" srcOrd="2" destOrd="0" presId="urn:microsoft.com/office/officeart/2005/8/layout/lProcess2"/>
    <dgm:cxn modelId="{33EA08D7-A23B-4839-BAAA-F63D3E6DC379}" type="presParOf" srcId="{F8C87951-0BEC-442E-BD13-E67FB71AC42B}" destId="{87C5B8B3-4388-4867-AA6C-4B2D717EAAF2}" srcOrd="3" destOrd="0" presId="urn:microsoft.com/office/officeart/2005/8/layout/lProcess2"/>
    <dgm:cxn modelId="{C63548D9-E715-4F5F-827C-E95414B239DF}" type="presParOf" srcId="{F8C87951-0BEC-442E-BD13-E67FB71AC42B}" destId="{1EC52667-0754-4666-9083-6E56A0F9B67B}" srcOrd="4" destOrd="0" presId="urn:microsoft.com/office/officeart/2005/8/layout/lProcess2"/>
    <dgm:cxn modelId="{C6334623-C531-482C-8682-D0A66A9F335B}" type="presParOf" srcId="{5473F14B-8F21-412E-B8DE-EADF32D6F521}" destId="{9C67C073-8031-4FB8-83D0-BB3987979FB7}" srcOrd="5" destOrd="0" presId="urn:microsoft.com/office/officeart/2005/8/layout/lProcess2"/>
    <dgm:cxn modelId="{C94D84B5-8854-4A80-8BE3-2EE8089F4F6B}" type="presParOf" srcId="{5473F14B-8F21-412E-B8DE-EADF32D6F521}" destId="{3D53649F-3A9D-48AC-B3B4-F9359FF49907}" srcOrd="6" destOrd="0" presId="urn:microsoft.com/office/officeart/2005/8/layout/lProcess2"/>
    <dgm:cxn modelId="{2B99D731-039C-4F4C-A9E7-79D9A27429C9}" type="presParOf" srcId="{3D53649F-3A9D-48AC-B3B4-F9359FF49907}" destId="{18B77C7D-672C-4358-9CA6-BD8FA6E2302A}" srcOrd="0" destOrd="0" presId="urn:microsoft.com/office/officeart/2005/8/layout/lProcess2"/>
    <dgm:cxn modelId="{D6FABC58-E49C-4879-8132-B3B74B0C5E11}" type="presParOf" srcId="{3D53649F-3A9D-48AC-B3B4-F9359FF49907}" destId="{AB95B1F2-DB60-4BC5-81D3-1FA274FF69C7}" srcOrd="1" destOrd="0" presId="urn:microsoft.com/office/officeart/2005/8/layout/lProcess2"/>
    <dgm:cxn modelId="{5E60B56C-E011-46CD-9F7E-857AF27816DB}" type="presParOf" srcId="{3D53649F-3A9D-48AC-B3B4-F9359FF49907}" destId="{9D4EF955-0664-47BE-890F-75DA470A2A2E}" srcOrd="2" destOrd="0" presId="urn:microsoft.com/office/officeart/2005/8/layout/lProcess2"/>
    <dgm:cxn modelId="{52C89378-F94E-431A-9340-C10005A51B3E}" type="presParOf" srcId="{9D4EF955-0664-47BE-890F-75DA470A2A2E}" destId="{CCD58064-6258-410C-B1E0-023DF3946A43}" srcOrd="0" destOrd="0" presId="urn:microsoft.com/office/officeart/2005/8/layout/lProcess2"/>
    <dgm:cxn modelId="{EDE9A244-35E9-4595-974F-2AA0586D3608}" type="presParOf" srcId="{CCD58064-6258-410C-B1E0-023DF3946A43}" destId="{204F3481-2F4C-45A5-A0A1-C088684F0126}" srcOrd="0" destOrd="0" presId="urn:microsoft.com/office/officeart/2005/8/layout/lProcess2"/>
    <dgm:cxn modelId="{27EE1C54-DEB9-4726-A8AB-94539F9D38FE}" type="presParOf" srcId="{CCD58064-6258-410C-B1E0-023DF3946A43}" destId="{B768FAA9-E2C4-4A6B-82D8-EF54C53E14D8}" srcOrd="1" destOrd="0" presId="urn:microsoft.com/office/officeart/2005/8/layout/lProcess2"/>
    <dgm:cxn modelId="{C30D1C51-3134-4D81-A110-F5D0F5950C12}" type="presParOf" srcId="{CCD58064-6258-410C-B1E0-023DF3946A43}" destId="{0F3CAB81-CF76-498F-9619-BAF8144FA3C3}" srcOrd="2" destOrd="0" presId="urn:microsoft.com/office/officeart/2005/8/layout/lProcess2"/>
    <dgm:cxn modelId="{D6CF5EBC-C3E9-45A4-8A99-7D369C585C93}" type="presParOf" srcId="{CCD58064-6258-410C-B1E0-023DF3946A43}" destId="{0E0C811E-F3C5-4F24-A485-437F0C0EAD6A}" srcOrd="3" destOrd="0" presId="urn:microsoft.com/office/officeart/2005/8/layout/lProcess2"/>
    <dgm:cxn modelId="{C4A63CA1-4784-4785-9F66-2214DFD9AFEF}" type="presParOf" srcId="{CCD58064-6258-410C-B1E0-023DF3946A43}" destId="{80762C44-FA02-441A-8A8D-FC00E4F372F1}" srcOrd="4" destOrd="0" presId="urn:microsoft.com/office/officeart/2005/8/layout/lProcess2"/>
    <dgm:cxn modelId="{F2AEF778-2675-4F09-8494-743791DDBA83}" type="presParOf" srcId="{5473F14B-8F21-412E-B8DE-EADF32D6F521}" destId="{1EEF13C7-AF43-4380-A8A5-F72A5D476D05}" srcOrd="7" destOrd="0" presId="urn:microsoft.com/office/officeart/2005/8/layout/lProcess2"/>
    <dgm:cxn modelId="{D893D5C7-3C1A-49C9-B2DE-0EEE787B3356}" type="presParOf" srcId="{5473F14B-8F21-412E-B8DE-EADF32D6F521}" destId="{0618492F-D453-4601-9C36-8CE6AA153D1B}" srcOrd="8" destOrd="0" presId="urn:microsoft.com/office/officeart/2005/8/layout/lProcess2"/>
    <dgm:cxn modelId="{B6178047-0921-49B1-A9DC-442CE3CDE2FF}" type="presParOf" srcId="{0618492F-D453-4601-9C36-8CE6AA153D1B}" destId="{5A591EE2-4B7B-40DB-B051-D75F7BFEDDD6}" srcOrd="0" destOrd="0" presId="urn:microsoft.com/office/officeart/2005/8/layout/lProcess2"/>
    <dgm:cxn modelId="{9DFB9198-8FD3-4366-BC6F-7551E36A2692}" type="presParOf" srcId="{0618492F-D453-4601-9C36-8CE6AA153D1B}" destId="{34BAB90F-F3E5-4FFB-A339-2946D1CD0CCB}" srcOrd="1" destOrd="0" presId="urn:microsoft.com/office/officeart/2005/8/layout/lProcess2"/>
    <dgm:cxn modelId="{34E747F1-1106-42C5-A8D5-1422A0F84112}" type="presParOf" srcId="{0618492F-D453-4601-9C36-8CE6AA153D1B}" destId="{BA794F96-F89B-483A-BF3A-9118CA9CCDA4}" srcOrd="2" destOrd="0" presId="urn:microsoft.com/office/officeart/2005/8/layout/lProcess2"/>
    <dgm:cxn modelId="{15921094-D069-46F1-A140-312EF23A6F63}" type="presParOf" srcId="{BA794F96-F89B-483A-BF3A-9118CA9CCDA4}" destId="{76BCF6F8-619E-4477-AF5E-3CC45345624F}" srcOrd="0" destOrd="0" presId="urn:microsoft.com/office/officeart/2005/8/layout/lProcess2"/>
    <dgm:cxn modelId="{62888C61-111F-4CF4-B03A-8C2D12335415}" type="presParOf" srcId="{76BCF6F8-619E-4477-AF5E-3CC45345624F}" destId="{F0B767F2-4C7E-481B-967C-8FE0CB529397}" srcOrd="0" destOrd="0" presId="urn:microsoft.com/office/officeart/2005/8/layout/lProcess2"/>
    <dgm:cxn modelId="{A5266A0B-1A36-450C-8825-FEF43A044C43}" type="presParOf" srcId="{76BCF6F8-619E-4477-AF5E-3CC45345624F}" destId="{B342BD1C-A54C-4F1C-A099-03A03E61088D}" srcOrd="1" destOrd="0" presId="urn:microsoft.com/office/officeart/2005/8/layout/lProcess2"/>
    <dgm:cxn modelId="{11187347-C90F-46E2-B15C-2251FAD42A85}" type="presParOf" srcId="{76BCF6F8-619E-4477-AF5E-3CC45345624F}" destId="{6F277C00-29F7-4ECD-8C97-37788C7BA770}" srcOrd="2" destOrd="0" presId="urn:microsoft.com/office/officeart/2005/8/layout/lProcess2"/>
    <dgm:cxn modelId="{4E0A9743-586C-450C-85AD-403C5E414E1D}" type="presParOf" srcId="{76BCF6F8-619E-4477-AF5E-3CC45345624F}" destId="{3945A699-1DD4-41EF-B849-687FF56CB987}" srcOrd="3" destOrd="0" presId="urn:microsoft.com/office/officeart/2005/8/layout/lProcess2"/>
    <dgm:cxn modelId="{224B9E07-4D95-40AF-843D-FE0E99FEC563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2DD7F-D438-4442-9395-9B09A843476D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571-FBE1-4574-ACB3-BCEF26F2AE23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6757-7ABC-4CD2-B39A-963AF38380F5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190-665B-4804-BB45-7747B3514B0B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A1FCF4D-B336-465A-977F-0869DE469660}" type="datetime1">
              <a:rPr lang="en-US" smtClean="0"/>
              <a:t>11/6/18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FC7501-9CE9-4B62-88F7-501E9673B6FD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E0A-7975-4D76-93B2-940E4DA74693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EA7-DC30-4CA6-A58A-202C464235FF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6298-53BA-4D4B-95EA-FF43AF18B88E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3FC8-A63D-4635-AD46-39DF76F92C8F}" type="datetime1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8D3C-48F1-4FEC-A9CC-D9DBCC7D3FFD}" type="datetime1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3DC9-0B1A-4C5B-A9D7-7A5517496F0A}" type="datetime1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F779-D676-436D-86BC-3575D2E6086F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06341C8-256B-4B49-96F2-13FF10D25ABC}" type="datetime1">
              <a:rPr lang="en-US" smtClean="0"/>
              <a:t>11/6/18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AE31D5F9-80F4-4F7E-86DE-D14CEF4D91A2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nford.edu/" TargetMode="External"/><Relationship Id="rId3" Type="http://schemas.openxmlformats.org/officeDocument/2006/relationships/hyperlink" Target="http://www.joe-schmo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Data!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74921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812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8" y="381000"/>
            <a:ext cx="829056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1524000"/>
            <a:ext cx="3394478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1334" y="1719262"/>
            <a:ext cx="3394478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8" y="228600"/>
            <a:ext cx="8657332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077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Web as a Graph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Web as a directed graph: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Nodes: Webpages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Edges: Hyperlinks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E5CE-EB7F-44C1-BA9D-EB986C4F35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" name="Flowchart: Document 23"/>
          <p:cNvSpPr/>
          <p:nvPr/>
        </p:nvSpPr>
        <p:spPr>
          <a:xfrm>
            <a:off x="1066800" y="2967162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teach a class on </a:t>
            </a:r>
            <a:r>
              <a:rPr lang="en-US" sz="1600" u="sng" dirty="0" smtClean="0">
                <a:solidFill>
                  <a:srgbClr val="0000FF"/>
                </a:solidFill>
              </a:rPr>
              <a:t>Networks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5" name="Flowchart: Document 24"/>
          <p:cNvSpPr/>
          <p:nvPr/>
        </p:nvSpPr>
        <p:spPr>
          <a:xfrm>
            <a:off x="3098800" y="3576762"/>
            <a:ext cx="1219200" cy="1857292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CS224W: Classes are in the </a:t>
            </a:r>
            <a:br>
              <a:rPr lang="en-US" sz="1600" dirty="0" smtClean="0"/>
            </a:br>
            <a:r>
              <a:rPr lang="en-US" sz="1600" u="sng" dirty="0" smtClean="0">
                <a:solidFill>
                  <a:srgbClr val="0000FF"/>
                </a:solidFill>
              </a:rPr>
              <a:t>Gates</a:t>
            </a:r>
            <a:r>
              <a:rPr lang="en-US" sz="1600" dirty="0" smtClean="0"/>
              <a:t> building</a:t>
            </a:r>
            <a:endParaRPr lang="en-US" sz="1600" b="1" u="sng" dirty="0">
              <a:solidFill>
                <a:srgbClr val="0000FF"/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5130800" y="4443454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 Science Department at </a:t>
            </a:r>
            <a:r>
              <a:rPr lang="en-US" sz="1600" u="sng" dirty="0" smtClean="0">
                <a:solidFill>
                  <a:srgbClr val="0000FF"/>
                </a:solidFill>
              </a:rPr>
              <a:t>Stanford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162800" y="5181600"/>
            <a:ext cx="1219200" cy="16002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Stanford University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>
            <a:off x="1676400" y="3957762"/>
            <a:ext cx="1422400" cy="5476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3886200" y="4719762"/>
            <a:ext cx="1244600" cy="523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5740400" y="5557962"/>
            <a:ext cx="1422400" cy="423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Broad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0066"/>
                </a:solidFill>
              </a:rPr>
              <a:t>How to organize the Web?</a:t>
            </a:r>
            <a:endParaRPr lang="en-US" b="1" dirty="0" smtClean="0">
              <a:solidFill>
                <a:srgbClr val="CC0066"/>
              </a:solidFill>
            </a:endParaRPr>
          </a:p>
          <a:p>
            <a:r>
              <a:rPr lang="en-US" b="1" dirty="0" smtClean="0"/>
              <a:t>First try:</a:t>
            </a:r>
            <a:r>
              <a:rPr lang="en-US" dirty="0" smtClean="0"/>
              <a:t> Human curated</a:t>
            </a:r>
            <a:br>
              <a:rPr lang="en-US" dirty="0" smtClean="0"/>
            </a:br>
            <a:r>
              <a:rPr lang="en-US" b="1" dirty="0" smtClean="0">
                <a:solidFill>
                  <a:srgbClr val="0000FF"/>
                </a:solidFill>
              </a:rPr>
              <a:t>Web directories</a:t>
            </a:r>
          </a:p>
          <a:p>
            <a:pPr lvl="1"/>
            <a:r>
              <a:rPr lang="en-US" dirty="0" smtClean="0"/>
              <a:t>Yahoo, DMOZ, </a:t>
            </a:r>
            <a:r>
              <a:rPr lang="en-US" dirty="0" err="1" smtClean="0"/>
              <a:t>LookSmart</a:t>
            </a:r>
            <a:endParaRPr lang="en-US" dirty="0" smtClean="0"/>
          </a:p>
          <a:p>
            <a:r>
              <a:rPr lang="en-US" b="1" dirty="0" smtClean="0"/>
              <a:t>Second try: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Web Search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Information Retrieval </a:t>
            </a:r>
            <a:r>
              <a:rPr lang="en-US" dirty="0" smtClean="0"/>
              <a:t>investigates: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Find </a:t>
            </a:r>
            <a:r>
              <a:rPr lang="en-US" dirty="0">
                <a:solidFill>
                  <a:srgbClr val="0000FF"/>
                </a:solidFill>
              </a:rPr>
              <a:t>relevant docs in a </a:t>
            </a:r>
            <a:r>
              <a:rPr lang="en-US" dirty="0" smtClean="0">
                <a:solidFill>
                  <a:srgbClr val="0000FF"/>
                </a:solidFill>
              </a:rPr>
              <a:t>small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and trusted </a:t>
            </a:r>
            <a:r>
              <a:rPr lang="en-US" dirty="0">
                <a:solidFill>
                  <a:srgbClr val="0000FF"/>
                </a:solidFill>
              </a:rPr>
              <a:t>set</a:t>
            </a:r>
          </a:p>
          <a:p>
            <a:pPr lvl="2"/>
            <a:r>
              <a:rPr lang="en-US" dirty="0"/>
              <a:t>Newspaper </a:t>
            </a:r>
            <a:r>
              <a:rPr lang="en-US" dirty="0" smtClean="0"/>
              <a:t>articles, Patents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But:</a:t>
            </a:r>
            <a:r>
              <a:rPr lang="en-US" dirty="0" smtClean="0"/>
              <a:t> Web is </a:t>
            </a:r>
            <a:r>
              <a:rPr lang="en-US" b="1" dirty="0" smtClean="0"/>
              <a:t>huge</a:t>
            </a:r>
            <a:r>
              <a:rPr lang="en-US" dirty="0" smtClean="0"/>
              <a:t>, full of untrusted documents, random things, web spam, 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2533" name="Picture 5" descr="http://www.imagstudios.com/images/yahoo-o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143000"/>
            <a:ext cx="2982591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2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Search: 2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2 challenges of web search:</a:t>
            </a:r>
          </a:p>
          <a:p>
            <a:r>
              <a:rPr lang="en-US" b="1" dirty="0" smtClean="0">
                <a:solidFill>
                  <a:srgbClr val="D60093"/>
                </a:solidFill>
              </a:rPr>
              <a:t>(1</a:t>
            </a:r>
            <a:r>
              <a:rPr lang="en-US" b="1" dirty="0">
                <a:solidFill>
                  <a:srgbClr val="D60093"/>
                </a:solidFill>
              </a:rPr>
              <a:t>) Web contains many sources of information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333399"/>
                </a:solidFill>
              </a:rPr>
              <a:t>Who to “trust”?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Trick: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Trustworthy pages may point to each other</a:t>
            </a:r>
            <a:r>
              <a:rPr lang="en-US" dirty="0" smtClean="0"/>
              <a:t>!</a:t>
            </a:r>
          </a:p>
          <a:p>
            <a:pPr lvl="1"/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D60093"/>
                </a:solidFill>
              </a:rPr>
              <a:t>(2) What is the “best” answer to query “newspaper”?</a:t>
            </a:r>
          </a:p>
          <a:p>
            <a:pPr lvl="1"/>
            <a:r>
              <a:rPr lang="en-US" dirty="0" smtClean="0"/>
              <a:t>No single right answer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Trick: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Pages that actually know about newspapers might all be pointing to many newspapers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515" y="2947986"/>
            <a:ext cx="4011485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Ranking Nodes on the Graph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All web pages are not equally “important”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large diversity </a:t>
            </a:r>
            <a:br>
              <a:rPr lang="en-US" dirty="0" smtClean="0"/>
            </a:br>
            <a:r>
              <a:rPr lang="en-US" dirty="0" smtClean="0"/>
              <a:t>in the web-graph </a:t>
            </a:r>
            <a:br>
              <a:rPr lang="en-US" dirty="0" smtClean="0"/>
            </a:br>
            <a:r>
              <a:rPr lang="en-US" dirty="0" smtClean="0"/>
              <a:t>node connectivity.</a:t>
            </a:r>
            <a:br>
              <a:rPr lang="en-US" dirty="0" smtClean="0"/>
            </a:br>
            <a:r>
              <a:rPr lang="en-US" b="1" dirty="0" smtClean="0">
                <a:solidFill>
                  <a:srgbClr val="0000FF"/>
                </a:solidFill>
              </a:rPr>
              <a:t>Let’s rank the pages by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the link structure!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E5CE-EB7F-44C1-BA9D-EB986C4F357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73662" y="5135477"/>
            <a:ext cx="165947" cy="1782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12920" y="2895600"/>
            <a:ext cx="165947" cy="178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 Algorithms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Link Analysis approaches </a:t>
            </a:r>
            <a:r>
              <a:rPr lang="en-US" dirty="0" smtClean="0"/>
              <a:t>for computing </a:t>
            </a:r>
            <a:r>
              <a:rPr lang="en-US" b="1" dirty="0" smtClean="0">
                <a:solidFill>
                  <a:srgbClr val="0000FF"/>
                </a:solidFill>
              </a:rPr>
              <a:t>importance</a:t>
            </a:r>
            <a:r>
              <a:rPr lang="en-US" dirty="0" smtClean="0">
                <a:solidFill>
                  <a:srgbClr val="0000FF"/>
                </a:solidFill>
              </a:rPr>
              <a:t> of nodes in a graph</a:t>
            </a:r>
            <a:r>
              <a:rPr lang="en-US" dirty="0" smtClean="0"/>
              <a:t>: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Page </a:t>
            </a:r>
            <a:r>
              <a:rPr lang="en-US" dirty="0"/>
              <a:t>Rank</a:t>
            </a:r>
          </a:p>
          <a:p>
            <a:pPr lvl="1"/>
            <a:r>
              <a:rPr lang="en-US" dirty="0" smtClean="0"/>
              <a:t>Topic-Specific (Personalized) </a:t>
            </a:r>
            <a:r>
              <a:rPr lang="en-US" dirty="0"/>
              <a:t>Page </a:t>
            </a:r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Web Spam </a:t>
            </a:r>
            <a:r>
              <a:rPr lang="en-US" dirty="0"/>
              <a:t>Detection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8077200" cy="2590800"/>
          </a:xfrm>
        </p:spPr>
        <p:txBody>
          <a:bodyPr anchor="b">
            <a:normAutofit/>
          </a:bodyPr>
          <a:lstStyle/>
          <a:p>
            <a:r>
              <a:rPr lang="en-US" sz="4800" dirty="0" smtClean="0"/>
              <a:t>PageRank</a:t>
            </a:r>
            <a:r>
              <a:rPr lang="en-US" sz="4800" dirty="0"/>
              <a:t>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The “Flow” Formulation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8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Links as Votes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sz="400" dirty="0"/>
          </a:p>
          <a:p>
            <a:r>
              <a:rPr lang="en-US" b="1" dirty="0" smtClean="0">
                <a:solidFill>
                  <a:srgbClr val="0000FF"/>
                </a:solidFill>
              </a:rPr>
              <a:t>Idea: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Links as votes</a:t>
            </a:r>
          </a:p>
          <a:p>
            <a:pPr lvl="1"/>
            <a:r>
              <a:rPr lang="en-US" b="1" dirty="0"/>
              <a:t>Page 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Think of in-links as votes:</a:t>
            </a:r>
          </a:p>
          <a:p>
            <a:pPr lvl="1"/>
            <a:r>
              <a:rPr lang="en-US" sz="2000" dirty="0" smtClean="0">
                <a:hlinkClick r:id="rId2"/>
              </a:rPr>
              <a:t>www.ncuindia.edu</a:t>
            </a:r>
            <a:r>
              <a:rPr lang="en-US" sz="2000" dirty="0" smtClean="0"/>
              <a:t> has 23,400 in-links</a:t>
            </a:r>
          </a:p>
          <a:p>
            <a:pPr lvl="1"/>
            <a:r>
              <a:rPr lang="en-US" sz="2000" dirty="0" smtClean="0">
                <a:hlinkClick r:id="rId3"/>
              </a:rPr>
              <a:t>www.anjaligoyal.com</a:t>
            </a:r>
            <a:r>
              <a:rPr lang="en-US" sz="2000" dirty="0" smtClean="0"/>
              <a:t> has 1 in-link</a:t>
            </a:r>
          </a:p>
          <a:p>
            <a:pPr lvl="8"/>
            <a:endParaRPr lang="en-US" sz="1000" dirty="0" smtClean="0"/>
          </a:p>
          <a:p>
            <a:r>
              <a:rPr lang="en-US" b="1" dirty="0" smtClean="0">
                <a:solidFill>
                  <a:srgbClr val="D60093"/>
                </a:solidFill>
              </a:rPr>
              <a:t>Are all in-links are equal?</a:t>
            </a:r>
          </a:p>
          <a:p>
            <a:pPr lvl="1"/>
            <a:r>
              <a:rPr lang="en-US" b="1" dirty="0" smtClean="0"/>
              <a:t>Links from important pages count more</a:t>
            </a:r>
          </a:p>
          <a:p>
            <a:pPr lvl="1"/>
            <a:r>
              <a:rPr lang="en-US" dirty="0" smtClean="0"/>
              <a:t>Recursive question!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 Scores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03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31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5" idx="5"/>
          </p:cNvCxnSpPr>
          <p:nvPr/>
        </p:nvCxnSpPr>
        <p:spPr>
          <a:xfrm flipH="1" flipV="1">
            <a:off x="4333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37054" y="3578754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127760" y="2731174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</p:cNvCxnSpPr>
          <p:nvPr/>
        </p:nvCxnSpPr>
        <p:spPr>
          <a:xfrm flipV="1">
            <a:off x="2788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7"/>
          </p:cNvCxnSpPr>
          <p:nvPr/>
        </p:nvCxnSpPr>
        <p:spPr>
          <a:xfrm flipV="1">
            <a:off x="2982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99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390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800313" y="5134514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7"/>
          </p:cNvCxnSpPr>
          <p:nvPr/>
        </p:nvCxnSpPr>
        <p:spPr>
          <a:xfrm flipV="1">
            <a:off x="4720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962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749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</p:cNvCxnSpPr>
          <p:nvPr/>
        </p:nvCxnSpPr>
        <p:spPr>
          <a:xfrm flipH="1" flipV="1">
            <a:off x="7315200" y="5182971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</p:cNvCxnSpPr>
          <p:nvPr/>
        </p:nvCxnSpPr>
        <p:spPr>
          <a:xfrm flipH="1" flipV="1">
            <a:off x="4647560" y="3200400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897880" y="4899689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08" name="Straight Arrow Connector 43007"/>
          <p:cNvCxnSpPr/>
          <p:nvPr/>
        </p:nvCxnSpPr>
        <p:spPr>
          <a:xfrm>
            <a:off x="5877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057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34.3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00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8.1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3.9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48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3.9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62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3.3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14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1.6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52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1.6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51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1.6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85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1.6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04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1.6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09" name="Slide Number Placeholder 430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31069</TotalTime>
  <Words>448</Words>
  <Application>Microsoft Macintosh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Corbel</vt:lpstr>
      <vt:lpstr>Wingdings</vt:lpstr>
      <vt:lpstr>Wingdings 2</vt:lpstr>
      <vt:lpstr>Arial</vt:lpstr>
      <vt:lpstr>Module</vt:lpstr>
      <vt:lpstr>Graph Data!</vt:lpstr>
      <vt:lpstr>Web as a Graph</vt:lpstr>
      <vt:lpstr>Broad Question</vt:lpstr>
      <vt:lpstr>Web Search: 2 Challenges</vt:lpstr>
      <vt:lpstr>Ranking Nodes on the Graph</vt:lpstr>
      <vt:lpstr>Link Analysis Algorithms</vt:lpstr>
      <vt:lpstr>PageRank:  The “Flow” Formulation</vt:lpstr>
      <vt:lpstr>Links as Votes</vt:lpstr>
      <vt:lpstr>Example: PageRank Scores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anjali goyal</cp:lastModifiedBy>
  <cp:revision>1588</cp:revision>
  <cp:lastPrinted>2012-01-25T16:54:23Z</cp:lastPrinted>
  <dcterms:created xsi:type="dcterms:W3CDTF">2009-06-12T17:14:38Z</dcterms:created>
  <dcterms:modified xsi:type="dcterms:W3CDTF">2018-11-06T06:01:06Z</dcterms:modified>
</cp:coreProperties>
</file>