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Quattrocento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QuattrocentoSans-regular.fntdata"/><Relationship Id="rId10" Type="http://schemas.openxmlformats.org/officeDocument/2006/relationships/slide" Target="slides/slide5.xml"/><Relationship Id="rId13" Type="http://schemas.openxmlformats.org/officeDocument/2006/relationships/font" Target="fonts/QuattrocentoSans-italic.fntdata"/><Relationship Id="rId12" Type="http://schemas.openxmlformats.org/officeDocument/2006/relationships/font" Target="fonts/Quattrocento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Quattrocento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1c4a834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1c4a834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48c4559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48c4559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1c4a8344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1c4a8344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1c4a8344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1c4a8344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81300"/>
            <a:ext cx="8520600" cy="175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2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MGMT 571: DATA MINING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2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KAGGLE COMPETITION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BANKRUPTCY PREDICTION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572000" y="2949125"/>
            <a:ext cx="4260300" cy="19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Data Pirates</a:t>
            </a:r>
            <a:endParaRPr u="sng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Abhishek Bhambhu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Deeksha Goyal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Shruti Gupta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641650"/>
            <a:ext cx="426720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Four Phase Process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4737"/>
            <a:ext cx="9144000" cy="3424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2325" y="1608921"/>
            <a:ext cx="745626" cy="74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SMOTE Oversampling (before and after) 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334175" cy="304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5075" y="1170125"/>
            <a:ext cx="4386524" cy="304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 Tuning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448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latin typeface="Quattrocento Sans"/>
                <a:ea typeface="Quattrocento Sans"/>
                <a:cs typeface="Quattrocento Sans"/>
                <a:sym typeface="Quattrocento Sans"/>
              </a:rPr>
              <a:t>Best Fit</a:t>
            </a: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: num_leaves, max_depth, min_data_leaf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latin typeface="Quattrocento Sans"/>
                <a:ea typeface="Quattrocento Sans"/>
                <a:cs typeface="Quattrocento Sans"/>
                <a:sym typeface="Quattrocento Sans"/>
              </a:rPr>
              <a:t>Speed</a:t>
            </a: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: bagging_fraction, feature_fraction, max_bin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latin typeface="Quattrocento Sans"/>
                <a:ea typeface="Quattrocento Sans"/>
                <a:cs typeface="Quattrocento Sans"/>
                <a:sym typeface="Quattrocento Sans"/>
              </a:rPr>
              <a:t>Accuracy</a:t>
            </a: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: num_leaves, max_bin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Parameters Used for Training: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attrocento Sans"/>
              <a:buChar char="●"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Max_depth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attrocento Sans"/>
              <a:buChar char="●"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Num_leaves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attrocento Sans"/>
              <a:buChar char="●"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Min_child_samples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attrocento Sans"/>
              <a:buChar char="●"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N_estimator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attrocento Sans"/>
              <a:buChar char="●"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N_jobs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8400" y="1079856"/>
            <a:ext cx="4693200" cy="371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Light Gradient Boost Method	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Light GBM is prefixed as ‘Light’ because of its high speed. Light GBM can handle the large size of data and takes lower memory to run.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66943"/>
            <a:ext cx="3877449" cy="148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4021" y="2114550"/>
            <a:ext cx="3479149" cy="16068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1523475" y="3852650"/>
            <a:ext cx="8526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LGBM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6512090" y="3852650"/>
            <a:ext cx="8526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Others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4471359" y="3471650"/>
            <a:ext cx="8526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