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229AD2-6DE3-4508-897D-F3DCBBC040F5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9810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D9A2969-01E3-4165-B5E1-6D402F2B5FA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8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417317-5DED-484F-A559-C6837A98FB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9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8BCF10-99E6-48D0-ACE3-14E64130560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3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0DF210-A9BB-4723-9205-C7A7CF2A63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63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6E259-BF83-4FAC-A875-85925FD45E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4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B06A8-B2D4-45FA-A78E-A27F128FEEA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5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777E9-1404-4101-BC87-93675FD3637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AD7442-7CEA-4939-89AB-9EC2C9E781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E097DC-FD34-4C05-BC60-14BF447C9E7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7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91888-1A58-4000-91B7-164869797B7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3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265B4-5FFA-4CF6-BCCB-942F904B5F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2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CFAEE3-37BB-4CD1-A02A-4D5FC66C6C7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8A3C43A-BDD5-433D-A9D4-8F1CADDD6CB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000" y="144000"/>
            <a:ext cx="9864000" cy="358091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200" dirty="0"/>
              <a:t>Drill 2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1800" dirty="0" smtClean="0"/>
              <a:t>ANUJ GOYAL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18csu028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CS-1A</a:t>
            </a:r>
            <a:br>
              <a:rPr lang="en-IN" sz="1800" dirty="0"/>
            </a:br>
            <a:r>
              <a:rPr lang="en-IN" dirty="0"/>
              <a:t/>
            </a:r>
            <a:br>
              <a:rPr lang="en-IN" dirty="0"/>
            </a:br>
            <a:r>
              <a:rPr lang="en-US" sz="2600" dirty="0"/>
              <a:t>You have to create an application that generates report cards of students in a University exam. How would you plan the solution of this problem using: object oriented approach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76360" y="4147925"/>
            <a:ext cx="9071640" cy="43844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IN" sz="2600" dirty="0"/>
          </a:p>
          <a:p>
            <a:pPr marL="0" lvl="0" indent="0" algn="ctr">
              <a:buNone/>
            </a:pPr>
            <a:r>
              <a:rPr lang="en-IN" sz="2600" dirty="0" smtClean="0"/>
              <a:t> </a:t>
            </a:r>
            <a:r>
              <a:rPr lang="en-IN" sz="2600" b="1" dirty="0"/>
              <a:t>data members</a:t>
            </a:r>
            <a:r>
              <a:rPr lang="en-IN" sz="2600" dirty="0"/>
              <a:t> – name, roll no. , marks , result</a:t>
            </a:r>
          </a:p>
          <a:p>
            <a:pPr marL="0" lvl="0" indent="0" algn="ctr">
              <a:buNone/>
            </a:pPr>
            <a:r>
              <a:rPr lang="en-IN" sz="2600" b="1" dirty="0" smtClean="0"/>
              <a:t>member </a:t>
            </a:r>
            <a:r>
              <a:rPr lang="en-IN" sz="2600" b="1" dirty="0"/>
              <a:t>functions </a:t>
            </a:r>
            <a:r>
              <a:rPr lang="en-IN" sz="2600" dirty="0"/>
              <a:t>– Pass, fail.</a:t>
            </a:r>
          </a:p>
          <a:p>
            <a:pPr marL="0" lvl="0" indent="0" algn="ctr">
              <a:buNone/>
            </a:pPr>
            <a:endParaRPr lang="en-IN" sz="2600" dirty="0"/>
          </a:p>
          <a:p>
            <a:pPr marL="0" lvl="0" indent="0" algn="ctr">
              <a:buNone/>
            </a:pPr>
            <a:endParaRPr lang="en-IN" sz="2600" dirty="0"/>
          </a:p>
          <a:p>
            <a:pPr marL="0" lvl="0" indent="0" algn="ctr">
              <a:buNone/>
            </a:pPr>
            <a:endParaRPr lang="en-IN" sz="2600" dirty="0"/>
          </a:p>
        </p:txBody>
      </p:sp>
      <p:sp>
        <p:nvSpPr>
          <p:cNvPr id="4" name="Freeform 3"/>
          <p:cNvSpPr/>
          <p:nvPr/>
        </p:nvSpPr>
        <p:spPr>
          <a:xfrm>
            <a:off x="0" y="3960000"/>
            <a:ext cx="10079640" cy="143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0" h="400">
                <a:moveTo>
                  <a:pt x="0" y="400"/>
                </a:moveTo>
                <a:lnTo>
                  <a:pt x="28000" y="400"/>
                </a:lnTo>
                <a:lnTo>
                  <a:pt x="27600" y="400"/>
                </a:lnTo>
                <a:lnTo>
                  <a:pt x="28000" y="0"/>
                </a:lnTo>
                <a:lnTo>
                  <a:pt x="28000" y="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8000" y="288000"/>
            <a:ext cx="9071640" cy="7748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2600" dirty="0"/>
              <a:t>Class Report</a:t>
            </a:r>
            <a:br>
              <a:rPr lang="en-IN" sz="2600" dirty="0"/>
            </a:br>
            <a:r>
              <a:rPr lang="en-IN" sz="2600" dirty="0"/>
              <a:t>{</a:t>
            </a:r>
            <a:br>
              <a:rPr lang="en-IN" sz="2600" dirty="0"/>
            </a:br>
            <a:r>
              <a:rPr lang="en-IN" sz="2600" dirty="0"/>
              <a:t>char name;</a:t>
            </a:r>
            <a:br>
              <a:rPr lang="en-IN" sz="2600" dirty="0"/>
            </a:br>
            <a:r>
              <a:rPr lang="en-IN" sz="2600" dirty="0" err="1"/>
              <a:t>int</a:t>
            </a:r>
            <a:r>
              <a:rPr lang="en-IN" sz="2600" dirty="0"/>
              <a:t> </a:t>
            </a:r>
            <a:r>
              <a:rPr lang="en-IN" sz="2600" dirty="0" err="1"/>
              <a:t>roll_num,marks</a:t>
            </a:r>
            <a:r>
              <a:rPr lang="en-IN" sz="2600" dirty="0"/>
              <a:t>;</a:t>
            </a:r>
            <a:br>
              <a:rPr lang="en-IN" sz="2600" dirty="0"/>
            </a:br>
            <a:r>
              <a:rPr lang="en-IN" sz="2600" dirty="0" err="1"/>
              <a:t>boolean</a:t>
            </a:r>
            <a:r>
              <a:rPr lang="en-IN" sz="2600" dirty="0"/>
              <a:t> result;</a:t>
            </a:r>
            <a:br>
              <a:rPr lang="en-IN" sz="2600" dirty="0"/>
            </a:br>
            <a:r>
              <a:rPr lang="en-IN" sz="2600" dirty="0"/>
              <a:t>void </a:t>
            </a:r>
            <a:r>
              <a:rPr lang="en-IN" sz="2600" dirty="0" err="1"/>
              <a:t>resultpass</a:t>
            </a:r>
            <a:r>
              <a:rPr lang="en-IN" sz="2600" dirty="0"/>
              <a:t>()</a:t>
            </a:r>
            <a:br>
              <a:rPr lang="en-IN" sz="2600" dirty="0"/>
            </a:br>
            <a:r>
              <a:rPr lang="en-IN" sz="2600" dirty="0"/>
              <a:t>{</a:t>
            </a:r>
            <a:br>
              <a:rPr lang="en-IN" sz="2600" dirty="0"/>
            </a:br>
            <a:r>
              <a:rPr lang="en-IN" sz="2600" dirty="0"/>
              <a:t>result=1;</a:t>
            </a:r>
            <a:br>
              <a:rPr lang="en-IN" sz="2600" dirty="0"/>
            </a:br>
            <a:r>
              <a:rPr lang="en-IN" sz="2600" dirty="0"/>
              <a:t>}</a:t>
            </a:r>
            <a:br>
              <a:rPr lang="en-IN" sz="2600" dirty="0"/>
            </a:br>
            <a:r>
              <a:rPr lang="en-IN" sz="2600" dirty="0"/>
              <a:t>void </a:t>
            </a:r>
            <a:r>
              <a:rPr lang="en-IN" sz="2600" dirty="0" err="1"/>
              <a:t>resultfail</a:t>
            </a:r>
            <a:r>
              <a:rPr lang="en-IN" sz="2600" dirty="0"/>
              <a:t>()</a:t>
            </a:r>
            <a:br>
              <a:rPr lang="en-IN" sz="2600" dirty="0"/>
            </a:br>
            <a:r>
              <a:rPr lang="en-IN" sz="2600" dirty="0"/>
              <a:t>{</a:t>
            </a:r>
            <a:br>
              <a:rPr lang="en-IN" sz="2600" dirty="0"/>
            </a:br>
            <a:r>
              <a:rPr lang="en-IN" sz="2600" dirty="0"/>
              <a:t>result=0;</a:t>
            </a:r>
            <a:br>
              <a:rPr lang="en-IN" sz="2600" dirty="0"/>
            </a:br>
            <a:r>
              <a:rPr lang="en-IN" sz="2600" dirty="0"/>
              <a:t>}</a:t>
            </a:r>
            <a:br>
              <a:rPr lang="en-IN" sz="2600" dirty="0"/>
            </a:br>
            <a:r>
              <a:rPr lang="en-IN" sz="2600" dirty="0"/>
              <a:t>}</a:t>
            </a:r>
            <a:br>
              <a:rPr lang="en-IN" sz="2600" dirty="0"/>
            </a:br>
            <a:r>
              <a:rPr lang="en-IN" sz="2600" dirty="0"/>
              <a:t/>
            </a:r>
            <a:br>
              <a:rPr lang="en-IN" sz="2600" dirty="0"/>
            </a:br>
            <a:r>
              <a:rPr lang="en-IN" sz="2600" dirty="0"/>
              <a:t/>
            </a:r>
            <a:br>
              <a:rPr lang="en-IN" sz="2600" dirty="0"/>
            </a:br>
            <a:r>
              <a:rPr lang="en-IN" sz="2600" dirty="0"/>
              <a:t/>
            </a:r>
            <a:br>
              <a:rPr lang="en-IN" sz="2600" dirty="0"/>
            </a:b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</vt:lpstr>
      <vt:lpstr>Drill 2  ANUJ GOYAL 18csu028 CS-1A  You have to create an application that generates report cards of students in a University exam. How would you plan the solution of this problem using: object oriented approach</vt:lpstr>
      <vt:lpstr>Class Report { char name; int roll_num,marks; boolean result; void resultpass() { result=1; } void resultfail() { result=0; } }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2  ANUJ GOYAL 18csu028 CS-1A  You have to create an application that generates report cards of students in a University exam. How would you plan the solution of this problem using: object oriented approach</dc:title>
  <dc:creator>Anuj Goyal</dc:creator>
  <cp:lastModifiedBy>Anuj Goyal</cp:lastModifiedBy>
  <cp:revision>2</cp:revision>
  <dcterms:created xsi:type="dcterms:W3CDTF">2019-01-15T00:47:10Z</dcterms:created>
  <dcterms:modified xsi:type="dcterms:W3CDTF">2019-01-16T03:46:22Z</dcterms:modified>
</cp:coreProperties>
</file>