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b="0" strike="noStrike" kern="1200" spc="-1">
                <a:solidFill>
                  <a:srgbClr val="FFFFFF"/>
                </a:solidFill>
                <a:latin typeface="+mj-lt"/>
                <a:ea typeface="+mj-ea"/>
                <a:cs typeface="+mj-cs"/>
              </a:rPr>
              <a:t>IBM Data Science</a:t>
            </a: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
        <p:nvSpPr>
          <p:cNvPr id="9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some of machine learning topics like supervised and unsupervised learning, classification, clustering and some Python libraries like Sci-kit learn and Scipy.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trike="noStrike" kern="1200" spc="-1">
                <a:solidFill>
                  <a:srgbClr val="FFFFFF"/>
                </a:solidFill>
                <a:latin typeface="+mj-lt"/>
                <a:ea typeface="+mj-ea"/>
                <a:cs typeface="+mj-cs"/>
              </a:rPr>
              <a:t>9. Applied Data Science Capstone</a:t>
            </a:r>
            <a:endParaRPr lang="en-US" sz="4100" b="0" strike="noStrike" kern="1200" spc="-1">
              <a:solidFill>
                <a:srgbClr val="FFFFFF"/>
              </a:solidFill>
              <a:latin typeface="+mj-lt"/>
              <a:ea typeface="+mj-ea"/>
              <a:cs typeface="+mj-cs"/>
            </a:endParaRPr>
          </a:p>
        </p:txBody>
      </p:sp>
      <p:sp>
        <p:nvSpPr>
          <p:cNvPr id="9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FourSquare API (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5">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1. What is  Data Science?</a:t>
            </a:r>
          </a:p>
        </p:txBody>
      </p:sp>
      <p:sp>
        <p:nvSpPr>
          <p:cNvPr id="8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a:solidFill>
                <a:srgbClr val="000000"/>
              </a:solidFill>
            </a:endParaRPr>
          </a:p>
          <a:p>
            <a:pPr indent="-228600">
              <a:lnSpc>
                <a:spcPct val="90000"/>
              </a:lnSpc>
              <a:spcAft>
                <a:spcPts val="600"/>
              </a:spcAft>
              <a:buFont typeface="Arial" panose="020B0604020202020204" pitchFamily="34" charset="0"/>
              <a:buChar char="•"/>
            </a:pPr>
            <a:r>
              <a:rPr lang="en-US" sz="2100" b="0" strike="noStrike" spc="-1">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
        <p:nvSpPr>
          <p:cNvPr id="8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b="0" strike="noStrike" spc="-1">
                <a:solidFill>
                  <a:srgbClr val="000000"/>
                </a:solidFill>
              </a:rPr>
              <a:t>Jupyter</a:t>
            </a:r>
            <a:r>
              <a:rPr lang="en-US" sz="2100" b="0" strike="noStrike" spc="-1" dirty="0">
                <a:solidFill>
                  <a:srgbClr val="000000"/>
                </a:solidFill>
              </a:rPr>
              <a:t> Notebooks</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b="0" strike="noStrike" spc="-1">
                <a:solidFill>
                  <a:srgbClr val="000000"/>
                </a:solidFill>
              </a:rPr>
              <a:t>Rstudio</a:t>
            </a:r>
            <a:r>
              <a:rPr lang="en-US" sz="2100" b="0" strike="noStrike" spc="-1" dirty="0">
                <a:solidFill>
                  <a:srgbClr val="000000"/>
                </a:solidFill>
              </a:rPr>
              <a:t> IDE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IBM Watson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3. Data Science Methodology</a:t>
            </a:r>
          </a:p>
        </p:txBody>
      </p:sp>
      <p:sp>
        <p:nvSpPr>
          <p:cNvPr id="8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4. Python for Data Science and AI</a:t>
            </a:r>
            <a:endParaRPr lang="en-US" sz="4400" b="0" strike="noStrike" kern="1200" spc="-1">
              <a:solidFill>
                <a:srgbClr val="FFFFFF"/>
              </a:solidFill>
              <a:latin typeface="+mj-lt"/>
              <a:ea typeface="+mj-ea"/>
              <a:cs typeface="+mj-cs"/>
            </a:endParaRPr>
          </a:p>
        </p:txBody>
      </p:sp>
      <p:sp>
        <p:nvSpPr>
          <p:cNvPr id="8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Python Basics like types, expressions, variables, string operations, lists, tuples, sets, dictionaries, Loops, objects and classes, file handling, pandas and numpy.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
        <p:nvSpPr>
          <p:cNvPr id="89"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6. Data Analysis with Python</a:t>
            </a:r>
            <a:endParaRPr lang="en-US" sz="4400" b="0" strike="noStrike" kern="1200" spc="-1">
              <a:solidFill>
                <a:srgbClr val="FFFFFF"/>
              </a:solidFill>
              <a:latin typeface="+mj-lt"/>
              <a:ea typeface="+mj-ea"/>
              <a:cs typeface="+mj-cs"/>
            </a:endParaRPr>
          </a:p>
        </p:txBody>
      </p:sp>
      <p:sp>
        <p:nvSpPr>
          <p:cNvPr id="9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7. Data visualization with  Python</a:t>
            </a:r>
          </a:p>
        </p:txBody>
      </p:sp>
      <p:sp>
        <p:nvSpPr>
          <p:cNvPr id="9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1310</Words>
  <Application>Microsoft Office PowerPoint</Application>
  <PresentationFormat>On-screen Show (4:3)</PresentationFormat>
  <Paragraphs>108</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naveen kumar</cp:lastModifiedBy>
  <cp:revision>1</cp:revision>
  <dcterms:created xsi:type="dcterms:W3CDTF">2019-10-05T02:54:49Z</dcterms:created>
  <dcterms:modified xsi:type="dcterms:W3CDTF">2020-05-17T18:17:15Z</dcterms:modified>
</cp:coreProperties>
</file>