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0" r:id="rId3"/>
  </p:sldMasterIdLst>
  <p:sldIdLst>
    <p:sldId id="262" r:id="rId4"/>
    <p:sldId id="268" r:id="rId5"/>
    <p:sldId id="263" r:id="rId6"/>
    <p:sldId id="265" r:id="rId7"/>
    <p:sldId id="270" r:id="rId8"/>
    <p:sldId id="269" r:id="rId9"/>
    <p:sldId id="272" r:id="rId10"/>
    <p:sldId id="273" r:id="rId11"/>
    <p:sldId id="276" r:id="rId12"/>
    <p:sldId id="271" r:id="rId13"/>
    <p:sldId id="264" r:id="rId14"/>
    <p:sldId id="26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61" d="100"/>
          <a:sy n="61" d="100"/>
        </p:scale>
        <p:origin x="72"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Candidate1</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filled"/>
        <c:varyColors val="0"/>
        <c:ser>
          <c:idx val="0"/>
          <c:order val="0"/>
          <c:tx>
            <c:strRef>
              <c:f>Sheet1!$B$1</c:f>
              <c:strCache>
                <c:ptCount val="1"/>
                <c:pt idx="0">
                  <c:v>Benchmark</c:v>
                </c:pt>
              </c:strCache>
            </c:strRef>
          </c:tx>
          <c:spPr>
            <a:solidFill>
              <a:schemeClr val="accent1"/>
            </a:solidFill>
            <a:ln>
              <a:noFill/>
            </a:ln>
            <a:effectLst/>
          </c:spPr>
          <c:cat>
            <c:strRef>
              <c:f>Sheet1!$A$2:$A$6</c:f>
              <c:strCache>
                <c:ptCount val="5"/>
                <c:pt idx="0">
                  <c:v>Solution effectiveness</c:v>
                </c:pt>
                <c:pt idx="1">
                  <c:v>Elegance</c:v>
                </c:pt>
                <c:pt idx="2">
                  <c:v>Originality</c:v>
                </c:pt>
                <c:pt idx="3">
                  <c:v>Code readability</c:v>
                </c:pt>
                <c:pt idx="4">
                  <c:v>Group discussion</c:v>
                </c:pt>
              </c:strCache>
            </c:strRef>
          </c:cat>
          <c:val>
            <c:numRef>
              <c:f>Sheet1!$B$2:$B$6</c:f>
              <c:numCache>
                <c:formatCode>General</c:formatCode>
                <c:ptCount val="5"/>
                <c:pt idx="0">
                  <c:v>10</c:v>
                </c:pt>
                <c:pt idx="1">
                  <c:v>10</c:v>
                </c:pt>
                <c:pt idx="2">
                  <c:v>10</c:v>
                </c:pt>
                <c:pt idx="3">
                  <c:v>10</c:v>
                </c:pt>
                <c:pt idx="4">
                  <c:v>10</c:v>
                </c:pt>
              </c:numCache>
            </c:numRef>
          </c:val>
        </c:ser>
        <c:ser>
          <c:idx val="1"/>
          <c:order val="1"/>
          <c:tx>
            <c:strRef>
              <c:f>Sheet1!$C$1</c:f>
              <c:strCache>
                <c:ptCount val="1"/>
                <c:pt idx="0">
                  <c:v>Score</c:v>
                </c:pt>
              </c:strCache>
            </c:strRef>
          </c:tx>
          <c:spPr>
            <a:solidFill>
              <a:schemeClr val="accent2"/>
            </a:solidFill>
            <a:ln>
              <a:noFill/>
            </a:ln>
            <a:effectLst/>
          </c:spPr>
          <c:cat>
            <c:strRef>
              <c:f>Sheet1!$A$2:$A$6</c:f>
              <c:strCache>
                <c:ptCount val="5"/>
                <c:pt idx="0">
                  <c:v>Solution effectiveness</c:v>
                </c:pt>
                <c:pt idx="1">
                  <c:v>Elegance</c:v>
                </c:pt>
                <c:pt idx="2">
                  <c:v>Originality</c:v>
                </c:pt>
                <c:pt idx="3">
                  <c:v>Code readability</c:v>
                </c:pt>
                <c:pt idx="4">
                  <c:v>Group discussion</c:v>
                </c:pt>
              </c:strCache>
            </c:strRef>
          </c:cat>
          <c:val>
            <c:numRef>
              <c:f>Sheet1!$C$2:$C$6</c:f>
              <c:numCache>
                <c:formatCode>General</c:formatCode>
                <c:ptCount val="5"/>
                <c:pt idx="0">
                  <c:v>10</c:v>
                </c:pt>
                <c:pt idx="1">
                  <c:v>5</c:v>
                </c:pt>
                <c:pt idx="2">
                  <c:v>8</c:v>
                </c:pt>
                <c:pt idx="3">
                  <c:v>5</c:v>
                </c:pt>
                <c:pt idx="4">
                  <c:v>6</c:v>
                </c:pt>
              </c:numCache>
            </c:numRef>
          </c:val>
        </c:ser>
        <c:dLbls>
          <c:showLegendKey val="0"/>
          <c:showVal val="0"/>
          <c:showCatName val="0"/>
          <c:showSerName val="0"/>
          <c:showPercent val="0"/>
          <c:showBubbleSize val="0"/>
        </c:dLbls>
        <c:axId val="291967080"/>
        <c:axId val="291967472"/>
      </c:radarChart>
      <c:catAx>
        <c:axId val="291967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91967472"/>
        <c:crosses val="autoZero"/>
        <c:auto val="1"/>
        <c:lblAlgn val="ctr"/>
        <c:lblOffset val="100"/>
        <c:noMultiLvlLbl val="0"/>
      </c:catAx>
      <c:valAx>
        <c:axId val="2919674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919670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Candidate2</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filled"/>
        <c:varyColors val="0"/>
        <c:ser>
          <c:idx val="0"/>
          <c:order val="0"/>
          <c:tx>
            <c:strRef>
              <c:f>Sheet1!$B$1</c:f>
              <c:strCache>
                <c:ptCount val="1"/>
                <c:pt idx="0">
                  <c:v>Benchmark</c:v>
                </c:pt>
              </c:strCache>
            </c:strRef>
          </c:tx>
          <c:spPr>
            <a:solidFill>
              <a:schemeClr val="accent1"/>
            </a:solidFill>
            <a:ln>
              <a:noFill/>
            </a:ln>
            <a:effectLst/>
          </c:spPr>
          <c:cat>
            <c:strRef>
              <c:f>Sheet1!$A$2:$A$6</c:f>
              <c:strCache>
                <c:ptCount val="5"/>
                <c:pt idx="0">
                  <c:v>Solution effectiveness</c:v>
                </c:pt>
                <c:pt idx="1">
                  <c:v>Elegance</c:v>
                </c:pt>
                <c:pt idx="2">
                  <c:v>Originality</c:v>
                </c:pt>
                <c:pt idx="3">
                  <c:v>Code readability</c:v>
                </c:pt>
                <c:pt idx="4">
                  <c:v>Group discussion</c:v>
                </c:pt>
              </c:strCache>
            </c:strRef>
          </c:cat>
          <c:val>
            <c:numRef>
              <c:f>Sheet1!$B$2:$B$6</c:f>
              <c:numCache>
                <c:formatCode>General</c:formatCode>
                <c:ptCount val="5"/>
                <c:pt idx="0">
                  <c:v>10</c:v>
                </c:pt>
                <c:pt idx="1">
                  <c:v>10</c:v>
                </c:pt>
                <c:pt idx="2">
                  <c:v>10</c:v>
                </c:pt>
                <c:pt idx="3">
                  <c:v>10</c:v>
                </c:pt>
                <c:pt idx="4">
                  <c:v>10</c:v>
                </c:pt>
              </c:numCache>
            </c:numRef>
          </c:val>
        </c:ser>
        <c:ser>
          <c:idx val="1"/>
          <c:order val="1"/>
          <c:tx>
            <c:strRef>
              <c:f>Sheet1!$C$1</c:f>
              <c:strCache>
                <c:ptCount val="1"/>
                <c:pt idx="0">
                  <c:v>Score</c:v>
                </c:pt>
              </c:strCache>
            </c:strRef>
          </c:tx>
          <c:spPr>
            <a:solidFill>
              <a:schemeClr val="accent2"/>
            </a:solidFill>
            <a:ln>
              <a:noFill/>
            </a:ln>
            <a:effectLst/>
          </c:spPr>
          <c:cat>
            <c:strRef>
              <c:f>Sheet1!$A$2:$A$6</c:f>
              <c:strCache>
                <c:ptCount val="5"/>
                <c:pt idx="0">
                  <c:v>Solution effectiveness</c:v>
                </c:pt>
                <c:pt idx="1">
                  <c:v>Elegance</c:v>
                </c:pt>
                <c:pt idx="2">
                  <c:v>Originality</c:v>
                </c:pt>
                <c:pt idx="3">
                  <c:v>Code readability</c:v>
                </c:pt>
                <c:pt idx="4">
                  <c:v>Group discussion</c:v>
                </c:pt>
              </c:strCache>
            </c:strRef>
          </c:cat>
          <c:val>
            <c:numRef>
              <c:f>Sheet1!$C$2:$C$6</c:f>
              <c:numCache>
                <c:formatCode>General</c:formatCode>
                <c:ptCount val="5"/>
                <c:pt idx="0">
                  <c:v>10</c:v>
                </c:pt>
                <c:pt idx="1">
                  <c:v>6</c:v>
                </c:pt>
                <c:pt idx="2">
                  <c:v>4</c:v>
                </c:pt>
                <c:pt idx="3">
                  <c:v>4</c:v>
                </c:pt>
                <c:pt idx="4">
                  <c:v>9</c:v>
                </c:pt>
              </c:numCache>
            </c:numRef>
          </c:val>
        </c:ser>
        <c:dLbls>
          <c:showLegendKey val="0"/>
          <c:showVal val="0"/>
          <c:showCatName val="0"/>
          <c:showSerName val="0"/>
          <c:showPercent val="0"/>
          <c:showBubbleSize val="0"/>
        </c:dLbls>
        <c:axId val="291968256"/>
        <c:axId val="291968648"/>
      </c:radarChart>
      <c:catAx>
        <c:axId val="291968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91968648"/>
        <c:crosses val="autoZero"/>
        <c:auto val="1"/>
        <c:lblAlgn val="ctr"/>
        <c:lblOffset val="100"/>
        <c:noMultiLvlLbl val="0"/>
      </c:catAx>
      <c:valAx>
        <c:axId val="2919686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9196825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Candidate3</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filled"/>
        <c:varyColors val="0"/>
        <c:ser>
          <c:idx val="0"/>
          <c:order val="0"/>
          <c:tx>
            <c:strRef>
              <c:f>Sheet1!$B$1</c:f>
              <c:strCache>
                <c:ptCount val="1"/>
                <c:pt idx="0">
                  <c:v>Benchmark</c:v>
                </c:pt>
              </c:strCache>
            </c:strRef>
          </c:tx>
          <c:spPr>
            <a:solidFill>
              <a:schemeClr val="accent1"/>
            </a:solidFill>
            <a:ln>
              <a:noFill/>
            </a:ln>
            <a:effectLst/>
          </c:spPr>
          <c:cat>
            <c:strRef>
              <c:f>Sheet1!$A$2:$A$6</c:f>
              <c:strCache>
                <c:ptCount val="5"/>
                <c:pt idx="0">
                  <c:v>Solution effectiveness</c:v>
                </c:pt>
                <c:pt idx="1">
                  <c:v>Elegance</c:v>
                </c:pt>
                <c:pt idx="2">
                  <c:v>Originality</c:v>
                </c:pt>
                <c:pt idx="3">
                  <c:v>Code readability</c:v>
                </c:pt>
                <c:pt idx="4">
                  <c:v>Group discussion</c:v>
                </c:pt>
              </c:strCache>
            </c:strRef>
          </c:cat>
          <c:val>
            <c:numRef>
              <c:f>Sheet1!$B$2:$B$6</c:f>
              <c:numCache>
                <c:formatCode>General</c:formatCode>
                <c:ptCount val="5"/>
                <c:pt idx="0">
                  <c:v>10</c:v>
                </c:pt>
                <c:pt idx="1">
                  <c:v>10</c:v>
                </c:pt>
                <c:pt idx="2">
                  <c:v>10</c:v>
                </c:pt>
                <c:pt idx="3">
                  <c:v>10</c:v>
                </c:pt>
                <c:pt idx="4">
                  <c:v>10</c:v>
                </c:pt>
              </c:numCache>
            </c:numRef>
          </c:val>
        </c:ser>
        <c:ser>
          <c:idx val="1"/>
          <c:order val="1"/>
          <c:tx>
            <c:strRef>
              <c:f>Sheet1!$C$1</c:f>
              <c:strCache>
                <c:ptCount val="1"/>
                <c:pt idx="0">
                  <c:v>Score</c:v>
                </c:pt>
              </c:strCache>
            </c:strRef>
          </c:tx>
          <c:spPr>
            <a:solidFill>
              <a:schemeClr val="accent2"/>
            </a:solidFill>
            <a:ln>
              <a:noFill/>
            </a:ln>
            <a:effectLst/>
          </c:spPr>
          <c:cat>
            <c:strRef>
              <c:f>Sheet1!$A$2:$A$6</c:f>
              <c:strCache>
                <c:ptCount val="5"/>
                <c:pt idx="0">
                  <c:v>Solution effectiveness</c:v>
                </c:pt>
                <c:pt idx="1">
                  <c:v>Elegance</c:v>
                </c:pt>
                <c:pt idx="2">
                  <c:v>Originality</c:v>
                </c:pt>
                <c:pt idx="3">
                  <c:v>Code readability</c:v>
                </c:pt>
                <c:pt idx="4">
                  <c:v>Group discussion</c:v>
                </c:pt>
              </c:strCache>
            </c:strRef>
          </c:cat>
          <c:val>
            <c:numRef>
              <c:f>Sheet1!$C$2:$C$6</c:f>
              <c:numCache>
                <c:formatCode>General</c:formatCode>
                <c:ptCount val="5"/>
                <c:pt idx="0">
                  <c:v>10</c:v>
                </c:pt>
                <c:pt idx="1">
                  <c:v>7</c:v>
                </c:pt>
                <c:pt idx="2">
                  <c:v>10</c:v>
                </c:pt>
                <c:pt idx="3">
                  <c:v>6</c:v>
                </c:pt>
                <c:pt idx="4">
                  <c:v>5</c:v>
                </c:pt>
              </c:numCache>
            </c:numRef>
          </c:val>
        </c:ser>
        <c:dLbls>
          <c:showLegendKey val="0"/>
          <c:showVal val="0"/>
          <c:showCatName val="0"/>
          <c:showSerName val="0"/>
          <c:showPercent val="0"/>
          <c:showBubbleSize val="0"/>
        </c:dLbls>
        <c:axId val="291969432"/>
        <c:axId val="291969824"/>
      </c:radarChart>
      <c:catAx>
        <c:axId val="291969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91969824"/>
        <c:crosses val="autoZero"/>
        <c:auto val="1"/>
        <c:lblAlgn val="ctr"/>
        <c:lblOffset val="100"/>
        <c:noMultiLvlLbl val="0"/>
      </c:catAx>
      <c:valAx>
        <c:axId val="29196982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9196943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7030A5-85AB-4A53-8A61-56B294A6C0EB}"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C12EF931-89B7-4689-8F82-699C55610304}">
      <dgm:prSet phldrT="[Text]"/>
      <dgm:spPr/>
      <dgm:t>
        <a:bodyPr/>
        <a:lstStyle/>
        <a:p>
          <a:r>
            <a:rPr lang="en-US" dirty="0" smtClean="0"/>
            <a:t>Module1</a:t>
          </a:r>
          <a:endParaRPr lang="en-US" dirty="0"/>
        </a:p>
      </dgm:t>
    </dgm:pt>
    <dgm:pt modelId="{48A57B83-95BF-462B-8FDA-17D5AB2FE628}" type="parTrans" cxnId="{58634DC7-09D0-45BE-ACAC-446A0540E6D2}">
      <dgm:prSet/>
      <dgm:spPr/>
      <dgm:t>
        <a:bodyPr/>
        <a:lstStyle/>
        <a:p>
          <a:endParaRPr lang="en-US"/>
        </a:p>
      </dgm:t>
    </dgm:pt>
    <dgm:pt modelId="{FB9A6274-95D6-46CC-AD0B-15FDDB1019DC}" type="sibTrans" cxnId="{58634DC7-09D0-45BE-ACAC-446A0540E6D2}">
      <dgm:prSet/>
      <dgm:spPr/>
      <dgm:t>
        <a:bodyPr/>
        <a:lstStyle/>
        <a:p>
          <a:endParaRPr lang="en-US"/>
        </a:p>
      </dgm:t>
    </dgm:pt>
    <dgm:pt modelId="{F2FFFAC3-F597-4062-9CE9-92F7BBC0FB75}">
      <dgm:prSet phldrT="[Text]"/>
      <dgm:spPr/>
      <dgm:t>
        <a:bodyPr/>
        <a:lstStyle/>
        <a:p>
          <a:r>
            <a:rPr lang="en-US" dirty="0" smtClean="0"/>
            <a:t>Module2</a:t>
          </a:r>
          <a:endParaRPr lang="en-US" dirty="0"/>
        </a:p>
      </dgm:t>
    </dgm:pt>
    <dgm:pt modelId="{6ED7F7A1-4138-41ED-885E-737B6AD35B61}" type="parTrans" cxnId="{2E57CBEB-3D77-4580-A1C9-49226D9B6D42}">
      <dgm:prSet/>
      <dgm:spPr/>
      <dgm:t>
        <a:bodyPr/>
        <a:lstStyle/>
        <a:p>
          <a:endParaRPr lang="en-US"/>
        </a:p>
      </dgm:t>
    </dgm:pt>
    <dgm:pt modelId="{4A4A71DF-B678-4B6D-9938-C791FD12BD4F}" type="sibTrans" cxnId="{2E57CBEB-3D77-4580-A1C9-49226D9B6D42}">
      <dgm:prSet/>
      <dgm:spPr/>
      <dgm:t>
        <a:bodyPr/>
        <a:lstStyle/>
        <a:p>
          <a:endParaRPr lang="en-US"/>
        </a:p>
      </dgm:t>
    </dgm:pt>
    <dgm:pt modelId="{2B6F3AF1-D42F-4D3E-A6D5-FD0BFC6D3219}">
      <dgm:prSet phldrT="[Text]"/>
      <dgm:spPr/>
      <dgm:t>
        <a:bodyPr/>
        <a:lstStyle/>
        <a:p>
          <a:r>
            <a:rPr lang="en-US" dirty="0" smtClean="0"/>
            <a:t>Shortlisted candidate</a:t>
          </a:r>
          <a:endParaRPr lang="en-US" dirty="0"/>
        </a:p>
      </dgm:t>
    </dgm:pt>
    <dgm:pt modelId="{48320AE8-AB19-4A42-81ED-8E5DAAA4DAD5}" type="sibTrans" cxnId="{BBF21B21-42F8-4701-B19E-004652A12C99}">
      <dgm:prSet/>
      <dgm:spPr/>
      <dgm:t>
        <a:bodyPr/>
        <a:lstStyle/>
        <a:p>
          <a:endParaRPr lang="en-US"/>
        </a:p>
      </dgm:t>
    </dgm:pt>
    <dgm:pt modelId="{550653D8-3500-43BF-8870-009B6A2B3902}" type="parTrans" cxnId="{BBF21B21-42F8-4701-B19E-004652A12C99}">
      <dgm:prSet/>
      <dgm:spPr/>
      <dgm:t>
        <a:bodyPr/>
        <a:lstStyle/>
        <a:p>
          <a:endParaRPr lang="en-US"/>
        </a:p>
      </dgm:t>
    </dgm:pt>
    <dgm:pt modelId="{704DB671-B12A-495B-BF10-5E29539F1E89}">
      <dgm:prSet/>
      <dgm:spPr/>
      <dgm:t>
        <a:bodyPr/>
        <a:lstStyle/>
        <a:p>
          <a:r>
            <a:rPr lang="en-US" dirty="0" smtClean="0"/>
            <a:t>Candidate introduced to the team</a:t>
          </a:r>
          <a:endParaRPr lang="en-US" dirty="0"/>
        </a:p>
      </dgm:t>
    </dgm:pt>
    <dgm:pt modelId="{84FCB287-FFC3-45A7-B4BB-4EE901288734}" type="parTrans" cxnId="{84E97FC2-4807-4628-889F-0A1F9520126A}">
      <dgm:prSet/>
      <dgm:spPr/>
      <dgm:t>
        <a:bodyPr/>
        <a:lstStyle/>
        <a:p>
          <a:endParaRPr lang="en-US"/>
        </a:p>
      </dgm:t>
    </dgm:pt>
    <dgm:pt modelId="{5CFAF9A7-444E-4ACF-B9A0-01D822FD0AE7}" type="sibTrans" cxnId="{84E97FC2-4807-4628-889F-0A1F9520126A}">
      <dgm:prSet/>
      <dgm:spPr/>
      <dgm:t>
        <a:bodyPr/>
        <a:lstStyle/>
        <a:p>
          <a:endParaRPr lang="en-US"/>
        </a:p>
      </dgm:t>
    </dgm:pt>
    <dgm:pt modelId="{E8B141EC-2DD1-4F5B-B7E2-EC0FB7AB75FC}">
      <dgm:prSet/>
      <dgm:spPr/>
      <dgm:t>
        <a:bodyPr/>
        <a:lstStyle/>
        <a:p>
          <a:r>
            <a:rPr lang="en-US" dirty="0" smtClean="0"/>
            <a:t>Module3</a:t>
          </a:r>
          <a:endParaRPr lang="en-US" dirty="0"/>
        </a:p>
      </dgm:t>
    </dgm:pt>
    <dgm:pt modelId="{F34CB526-6E7E-400F-A49C-48172DD2725C}" type="parTrans" cxnId="{A1C1DDD0-E8B4-402E-B474-41703DD27FC3}">
      <dgm:prSet/>
      <dgm:spPr/>
      <dgm:t>
        <a:bodyPr/>
        <a:lstStyle/>
        <a:p>
          <a:endParaRPr lang="en-US"/>
        </a:p>
      </dgm:t>
    </dgm:pt>
    <dgm:pt modelId="{EC79CEE5-AEBC-4B48-B34F-A66A00F195D2}" type="sibTrans" cxnId="{A1C1DDD0-E8B4-402E-B474-41703DD27FC3}">
      <dgm:prSet/>
      <dgm:spPr/>
      <dgm:t>
        <a:bodyPr/>
        <a:lstStyle/>
        <a:p>
          <a:endParaRPr lang="en-US"/>
        </a:p>
      </dgm:t>
    </dgm:pt>
    <dgm:pt modelId="{9388B7A5-4875-41F8-B8AB-26345BD01206}">
      <dgm:prSet/>
      <dgm:spPr/>
      <dgm:t>
        <a:bodyPr/>
        <a:lstStyle/>
        <a:p>
          <a:r>
            <a:rPr lang="en-US" dirty="0" smtClean="0"/>
            <a:t>Candidate given tasks to solve – time-boxed</a:t>
          </a:r>
          <a:endParaRPr lang="en-US" dirty="0"/>
        </a:p>
      </dgm:t>
    </dgm:pt>
    <dgm:pt modelId="{2B6167CF-2FCB-4CFD-88D0-B09CB316431E}" type="parTrans" cxnId="{E937398E-7B76-46E1-AD12-10A3E15D7FD9}">
      <dgm:prSet/>
      <dgm:spPr/>
      <dgm:t>
        <a:bodyPr/>
        <a:lstStyle/>
        <a:p>
          <a:endParaRPr lang="en-US"/>
        </a:p>
      </dgm:t>
    </dgm:pt>
    <dgm:pt modelId="{2FBA3D30-25E8-4320-AE55-BA516B80330B}" type="sibTrans" cxnId="{E937398E-7B76-46E1-AD12-10A3E15D7FD9}">
      <dgm:prSet/>
      <dgm:spPr/>
      <dgm:t>
        <a:bodyPr/>
        <a:lstStyle/>
        <a:p>
          <a:endParaRPr lang="en-US"/>
        </a:p>
      </dgm:t>
    </dgm:pt>
    <dgm:pt modelId="{4C6DEDEB-AD6C-4429-B312-44BE5D06DDB5}">
      <dgm:prSet/>
      <dgm:spPr/>
      <dgm:t>
        <a:bodyPr/>
        <a:lstStyle/>
        <a:p>
          <a:r>
            <a:rPr lang="en-US" dirty="0" smtClean="0"/>
            <a:t>Technical panel evaluate the solution</a:t>
          </a:r>
          <a:endParaRPr lang="en-US" dirty="0"/>
        </a:p>
      </dgm:t>
    </dgm:pt>
    <dgm:pt modelId="{4F77986E-B82E-4DBC-86B6-2027175BF53F}" type="parTrans" cxnId="{E612EC28-DB0E-48A8-885E-D997F5B9EB94}">
      <dgm:prSet/>
      <dgm:spPr/>
      <dgm:t>
        <a:bodyPr/>
        <a:lstStyle/>
        <a:p>
          <a:endParaRPr lang="en-US"/>
        </a:p>
      </dgm:t>
    </dgm:pt>
    <dgm:pt modelId="{4446B98A-F233-4483-A390-8B4245FF86C9}" type="sibTrans" cxnId="{E612EC28-DB0E-48A8-885E-D997F5B9EB94}">
      <dgm:prSet/>
      <dgm:spPr/>
      <dgm:t>
        <a:bodyPr/>
        <a:lstStyle/>
        <a:p>
          <a:endParaRPr lang="en-US"/>
        </a:p>
      </dgm:t>
    </dgm:pt>
    <dgm:pt modelId="{516D7DFF-B807-489C-AF8E-E0525601ACEE}">
      <dgm:prSet/>
      <dgm:spPr/>
      <dgm:t>
        <a:bodyPr/>
        <a:lstStyle/>
        <a:p>
          <a:r>
            <a:rPr lang="en-US" dirty="0" smtClean="0"/>
            <a:t>Candidates interact with team over coffee/lunch</a:t>
          </a:r>
          <a:endParaRPr lang="en-US" dirty="0"/>
        </a:p>
      </dgm:t>
    </dgm:pt>
    <dgm:pt modelId="{771C9709-47E7-460A-BE04-3E838FFC8E50}" type="parTrans" cxnId="{AD7B9D93-DA33-4375-B7AA-1FE90FB92BBE}">
      <dgm:prSet/>
      <dgm:spPr/>
      <dgm:t>
        <a:bodyPr/>
        <a:lstStyle/>
        <a:p>
          <a:endParaRPr lang="en-US"/>
        </a:p>
      </dgm:t>
    </dgm:pt>
    <dgm:pt modelId="{82264E54-912F-4E38-A993-37A11BF090D1}" type="sibTrans" cxnId="{AD7B9D93-DA33-4375-B7AA-1FE90FB92BBE}">
      <dgm:prSet/>
      <dgm:spPr/>
      <dgm:t>
        <a:bodyPr/>
        <a:lstStyle/>
        <a:p>
          <a:endParaRPr lang="en-US"/>
        </a:p>
      </dgm:t>
    </dgm:pt>
    <dgm:pt modelId="{EB7B6762-911B-4DFC-93E3-BFFC6B53B431}">
      <dgm:prSet/>
      <dgm:spPr/>
      <dgm:t>
        <a:bodyPr/>
        <a:lstStyle/>
        <a:p>
          <a:r>
            <a:rPr lang="en-US" dirty="0" smtClean="0"/>
            <a:t>Larger panel evaluate on technical and socializing skill </a:t>
          </a:r>
          <a:endParaRPr lang="en-US" dirty="0"/>
        </a:p>
      </dgm:t>
    </dgm:pt>
    <dgm:pt modelId="{DEFE6811-AD78-493D-BFE5-BD535AB0395D}" type="parTrans" cxnId="{854110DB-3ECA-44E2-9BCE-25D1B50F3DC4}">
      <dgm:prSet/>
      <dgm:spPr/>
      <dgm:t>
        <a:bodyPr/>
        <a:lstStyle/>
        <a:p>
          <a:endParaRPr lang="en-US"/>
        </a:p>
      </dgm:t>
    </dgm:pt>
    <dgm:pt modelId="{237FBBC8-771A-4D68-93BD-5280841AE888}" type="sibTrans" cxnId="{854110DB-3ECA-44E2-9BCE-25D1B50F3DC4}">
      <dgm:prSet/>
      <dgm:spPr/>
      <dgm:t>
        <a:bodyPr/>
        <a:lstStyle/>
        <a:p>
          <a:endParaRPr lang="en-US"/>
        </a:p>
      </dgm:t>
    </dgm:pt>
    <dgm:pt modelId="{5FAAC72B-0120-45B5-81F0-F447CC491C4C}" type="pres">
      <dgm:prSet presAssocID="{867030A5-85AB-4A53-8A61-56B294A6C0EB}" presName="hierChild1" presStyleCnt="0">
        <dgm:presLayoutVars>
          <dgm:orgChart val="1"/>
          <dgm:chPref val="1"/>
          <dgm:dir/>
          <dgm:animOne val="branch"/>
          <dgm:animLvl val="lvl"/>
          <dgm:resizeHandles/>
        </dgm:presLayoutVars>
      </dgm:prSet>
      <dgm:spPr/>
      <dgm:t>
        <a:bodyPr/>
        <a:lstStyle/>
        <a:p>
          <a:endParaRPr lang="en-US"/>
        </a:p>
      </dgm:t>
    </dgm:pt>
    <dgm:pt modelId="{1C21D7A5-D320-4DD9-A279-50679F48EE1D}" type="pres">
      <dgm:prSet presAssocID="{2B6F3AF1-D42F-4D3E-A6D5-FD0BFC6D3219}" presName="hierRoot1" presStyleCnt="0">
        <dgm:presLayoutVars>
          <dgm:hierBranch val="init"/>
        </dgm:presLayoutVars>
      </dgm:prSet>
      <dgm:spPr/>
    </dgm:pt>
    <dgm:pt modelId="{1ED65831-E660-4397-9772-9A11EA0BE9A6}" type="pres">
      <dgm:prSet presAssocID="{2B6F3AF1-D42F-4D3E-A6D5-FD0BFC6D3219}" presName="rootComposite1" presStyleCnt="0"/>
      <dgm:spPr/>
    </dgm:pt>
    <dgm:pt modelId="{70028597-2184-46BC-8F54-F333060196F4}" type="pres">
      <dgm:prSet presAssocID="{2B6F3AF1-D42F-4D3E-A6D5-FD0BFC6D3219}" presName="rootText1" presStyleLbl="node0" presStyleIdx="0" presStyleCnt="1" custScaleX="130370" custScaleY="189059" custLinFactY="-37193" custLinFactNeighborX="72197" custLinFactNeighborY="-100000">
        <dgm:presLayoutVars>
          <dgm:chPref val="3"/>
        </dgm:presLayoutVars>
      </dgm:prSet>
      <dgm:spPr/>
      <dgm:t>
        <a:bodyPr/>
        <a:lstStyle/>
        <a:p>
          <a:endParaRPr lang="en-US"/>
        </a:p>
      </dgm:t>
    </dgm:pt>
    <dgm:pt modelId="{D69CC49A-52AB-42A2-83EA-0EF502CDFB03}" type="pres">
      <dgm:prSet presAssocID="{2B6F3AF1-D42F-4D3E-A6D5-FD0BFC6D3219}" presName="rootConnector1" presStyleLbl="node1" presStyleIdx="0" presStyleCnt="0"/>
      <dgm:spPr/>
      <dgm:t>
        <a:bodyPr/>
        <a:lstStyle/>
        <a:p>
          <a:endParaRPr lang="en-US"/>
        </a:p>
      </dgm:t>
    </dgm:pt>
    <dgm:pt modelId="{8F868684-F0F3-4CED-9997-B0F53FC52EFF}" type="pres">
      <dgm:prSet presAssocID="{2B6F3AF1-D42F-4D3E-A6D5-FD0BFC6D3219}" presName="hierChild2" presStyleCnt="0"/>
      <dgm:spPr/>
    </dgm:pt>
    <dgm:pt modelId="{8EF53C70-74F0-4BC5-AF58-E72E31832816}" type="pres">
      <dgm:prSet presAssocID="{48A57B83-95BF-462B-8FDA-17D5AB2FE628}" presName="Name64" presStyleLbl="parChTrans1D2" presStyleIdx="0" presStyleCnt="3"/>
      <dgm:spPr/>
      <dgm:t>
        <a:bodyPr/>
        <a:lstStyle/>
        <a:p>
          <a:endParaRPr lang="en-US"/>
        </a:p>
      </dgm:t>
    </dgm:pt>
    <dgm:pt modelId="{68DD344A-A668-48D3-9017-AC34EAD739C4}" type="pres">
      <dgm:prSet presAssocID="{C12EF931-89B7-4689-8F82-699C55610304}" presName="hierRoot2" presStyleCnt="0">
        <dgm:presLayoutVars>
          <dgm:hierBranch val="init"/>
        </dgm:presLayoutVars>
      </dgm:prSet>
      <dgm:spPr/>
    </dgm:pt>
    <dgm:pt modelId="{3D16C65C-8683-4357-8455-B9DFB905BE46}" type="pres">
      <dgm:prSet presAssocID="{C12EF931-89B7-4689-8F82-699C55610304}" presName="rootComposite" presStyleCnt="0"/>
      <dgm:spPr/>
    </dgm:pt>
    <dgm:pt modelId="{320762BA-7D7E-4E86-B575-2CA5C46E595A}" type="pres">
      <dgm:prSet presAssocID="{C12EF931-89B7-4689-8F82-699C55610304}" presName="rootText" presStyleLbl="node2" presStyleIdx="0" presStyleCnt="3" custScaleX="115677" custScaleY="180231" custLinFactY="-37193" custLinFactNeighborX="72197" custLinFactNeighborY="-100000">
        <dgm:presLayoutVars>
          <dgm:chPref val="3"/>
        </dgm:presLayoutVars>
      </dgm:prSet>
      <dgm:spPr/>
      <dgm:t>
        <a:bodyPr/>
        <a:lstStyle/>
        <a:p>
          <a:endParaRPr lang="en-US"/>
        </a:p>
      </dgm:t>
    </dgm:pt>
    <dgm:pt modelId="{56FD14DC-A041-44F9-A635-CCCE1ACDC765}" type="pres">
      <dgm:prSet presAssocID="{C12EF931-89B7-4689-8F82-699C55610304}" presName="rootConnector" presStyleLbl="node2" presStyleIdx="0" presStyleCnt="3"/>
      <dgm:spPr/>
      <dgm:t>
        <a:bodyPr/>
        <a:lstStyle/>
        <a:p>
          <a:endParaRPr lang="en-US"/>
        </a:p>
      </dgm:t>
    </dgm:pt>
    <dgm:pt modelId="{2BE703D5-E34E-45DB-A354-A7FCAB911921}" type="pres">
      <dgm:prSet presAssocID="{C12EF931-89B7-4689-8F82-699C55610304}" presName="hierChild4" presStyleCnt="0"/>
      <dgm:spPr/>
    </dgm:pt>
    <dgm:pt modelId="{8C39FCC2-6BA1-4C9F-8BFA-271BF93B191C}" type="pres">
      <dgm:prSet presAssocID="{84FCB287-FFC3-45A7-B4BB-4EE901288734}" presName="Name64" presStyleLbl="parChTrans1D3" presStyleIdx="0" presStyleCnt="1"/>
      <dgm:spPr/>
      <dgm:t>
        <a:bodyPr/>
        <a:lstStyle/>
        <a:p>
          <a:endParaRPr lang="en-US"/>
        </a:p>
      </dgm:t>
    </dgm:pt>
    <dgm:pt modelId="{3091EF28-978B-4B21-B6A0-ADDBD7E24986}" type="pres">
      <dgm:prSet presAssocID="{704DB671-B12A-495B-BF10-5E29539F1E89}" presName="hierRoot2" presStyleCnt="0">
        <dgm:presLayoutVars>
          <dgm:hierBranch val="init"/>
        </dgm:presLayoutVars>
      </dgm:prSet>
      <dgm:spPr/>
    </dgm:pt>
    <dgm:pt modelId="{BED00B80-614F-48A9-8532-CC907636C31E}" type="pres">
      <dgm:prSet presAssocID="{704DB671-B12A-495B-BF10-5E29539F1E89}" presName="rootComposite" presStyleCnt="0"/>
      <dgm:spPr/>
    </dgm:pt>
    <dgm:pt modelId="{B5181774-D3CD-43CC-8DD3-1FE0996369E6}" type="pres">
      <dgm:prSet presAssocID="{704DB671-B12A-495B-BF10-5E29539F1E89}" presName="rootText" presStyleLbl="node3" presStyleIdx="0" presStyleCnt="1" custScaleX="120234" custScaleY="185967" custLinFactY="-37193" custLinFactNeighborX="72197" custLinFactNeighborY="-100000">
        <dgm:presLayoutVars>
          <dgm:chPref val="3"/>
        </dgm:presLayoutVars>
      </dgm:prSet>
      <dgm:spPr/>
      <dgm:t>
        <a:bodyPr/>
        <a:lstStyle/>
        <a:p>
          <a:endParaRPr lang="en-US"/>
        </a:p>
      </dgm:t>
    </dgm:pt>
    <dgm:pt modelId="{1E170611-4C46-4501-836E-CFAF655C48DF}" type="pres">
      <dgm:prSet presAssocID="{704DB671-B12A-495B-BF10-5E29539F1E89}" presName="rootConnector" presStyleLbl="node3" presStyleIdx="0" presStyleCnt="1"/>
      <dgm:spPr/>
      <dgm:t>
        <a:bodyPr/>
        <a:lstStyle/>
        <a:p>
          <a:endParaRPr lang="en-US"/>
        </a:p>
      </dgm:t>
    </dgm:pt>
    <dgm:pt modelId="{FE00AA5C-D6DA-44F5-B7CF-E5F576ABE6E9}" type="pres">
      <dgm:prSet presAssocID="{704DB671-B12A-495B-BF10-5E29539F1E89}" presName="hierChild4" presStyleCnt="0"/>
      <dgm:spPr/>
    </dgm:pt>
    <dgm:pt modelId="{045423F3-7DC3-4F3E-8204-1870234A5336}" type="pres">
      <dgm:prSet presAssocID="{2B6167CF-2FCB-4CFD-88D0-B09CB316431E}" presName="Name64" presStyleLbl="parChTrans1D4" presStyleIdx="0" presStyleCnt="4"/>
      <dgm:spPr/>
      <dgm:t>
        <a:bodyPr/>
        <a:lstStyle/>
        <a:p>
          <a:endParaRPr lang="en-US"/>
        </a:p>
      </dgm:t>
    </dgm:pt>
    <dgm:pt modelId="{0D5EA2FE-DB3A-4E73-AC0A-BC6A5D47F21C}" type="pres">
      <dgm:prSet presAssocID="{9388B7A5-4875-41F8-B8AB-26345BD01206}" presName="hierRoot2" presStyleCnt="0">
        <dgm:presLayoutVars>
          <dgm:hierBranch val="init"/>
        </dgm:presLayoutVars>
      </dgm:prSet>
      <dgm:spPr/>
    </dgm:pt>
    <dgm:pt modelId="{AE0ECD83-01AC-4DDD-9C8D-C22C8D5D8A91}" type="pres">
      <dgm:prSet presAssocID="{9388B7A5-4875-41F8-B8AB-26345BD01206}" presName="rootComposite" presStyleCnt="0"/>
      <dgm:spPr/>
    </dgm:pt>
    <dgm:pt modelId="{5FAB013D-A946-4EB0-B298-E64244FC3364}" type="pres">
      <dgm:prSet presAssocID="{9388B7A5-4875-41F8-B8AB-26345BD01206}" presName="rootText" presStyleLbl="node4" presStyleIdx="0" presStyleCnt="4" custScaleY="363117" custLinFactNeighborX="98674" custLinFactNeighborY="-73338">
        <dgm:presLayoutVars>
          <dgm:chPref val="3"/>
        </dgm:presLayoutVars>
      </dgm:prSet>
      <dgm:spPr/>
      <dgm:t>
        <a:bodyPr/>
        <a:lstStyle/>
        <a:p>
          <a:endParaRPr lang="en-US"/>
        </a:p>
      </dgm:t>
    </dgm:pt>
    <dgm:pt modelId="{0D42530F-9CD7-4559-8C8A-BC3A3FB5322F}" type="pres">
      <dgm:prSet presAssocID="{9388B7A5-4875-41F8-B8AB-26345BD01206}" presName="rootConnector" presStyleLbl="node4" presStyleIdx="0" presStyleCnt="4"/>
      <dgm:spPr/>
      <dgm:t>
        <a:bodyPr/>
        <a:lstStyle/>
        <a:p>
          <a:endParaRPr lang="en-US"/>
        </a:p>
      </dgm:t>
    </dgm:pt>
    <dgm:pt modelId="{8FB0CAEF-A64F-4011-A4DA-27D549519331}" type="pres">
      <dgm:prSet presAssocID="{9388B7A5-4875-41F8-B8AB-26345BD01206}" presName="hierChild4" presStyleCnt="0"/>
      <dgm:spPr/>
    </dgm:pt>
    <dgm:pt modelId="{FDF6D715-92D7-46B8-B72B-D28BC2A5975A}" type="pres">
      <dgm:prSet presAssocID="{4F77986E-B82E-4DBC-86B6-2027175BF53F}" presName="Name64" presStyleLbl="parChTrans1D4" presStyleIdx="1" presStyleCnt="4"/>
      <dgm:spPr/>
      <dgm:t>
        <a:bodyPr/>
        <a:lstStyle/>
        <a:p>
          <a:endParaRPr lang="en-US"/>
        </a:p>
      </dgm:t>
    </dgm:pt>
    <dgm:pt modelId="{E08576EB-B33E-471E-8945-316CC56E4649}" type="pres">
      <dgm:prSet presAssocID="{4C6DEDEB-AD6C-4429-B312-44BE5D06DDB5}" presName="hierRoot2" presStyleCnt="0">
        <dgm:presLayoutVars>
          <dgm:hierBranch val="init"/>
        </dgm:presLayoutVars>
      </dgm:prSet>
      <dgm:spPr/>
    </dgm:pt>
    <dgm:pt modelId="{EB2FA8E4-0616-4839-803B-A24C683299F4}" type="pres">
      <dgm:prSet presAssocID="{4C6DEDEB-AD6C-4429-B312-44BE5D06DDB5}" presName="rootComposite" presStyleCnt="0"/>
      <dgm:spPr/>
    </dgm:pt>
    <dgm:pt modelId="{6B7D300F-999F-4934-B809-6570A3223E3D}" type="pres">
      <dgm:prSet presAssocID="{4C6DEDEB-AD6C-4429-B312-44BE5D06DDB5}" presName="rootText" presStyleLbl="node4" presStyleIdx="1" presStyleCnt="4" custScaleY="332013" custLinFactY="200000" custLinFactNeighborX="-51551" custLinFactNeighborY="294972">
        <dgm:presLayoutVars>
          <dgm:chPref val="3"/>
        </dgm:presLayoutVars>
      </dgm:prSet>
      <dgm:spPr/>
      <dgm:t>
        <a:bodyPr/>
        <a:lstStyle/>
        <a:p>
          <a:endParaRPr lang="en-US"/>
        </a:p>
      </dgm:t>
    </dgm:pt>
    <dgm:pt modelId="{037970CD-8688-4C84-BBDD-2343C2A51E95}" type="pres">
      <dgm:prSet presAssocID="{4C6DEDEB-AD6C-4429-B312-44BE5D06DDB5}" presName="rootConnector" presStyleLbl="node4" presStyleIdx="1" presStyleCnt="4"/>
      <dgm:spPr/>
      <dgm:t>
        <a:bodyPr/>
        <a:lstStyle/>
        <a:p>
          <a:endParaRPr lang="en-US"/>
        </a:p>
      </dgm:t>
    </dgm:pt>
    <dgm:pt modelId="{2D8BA541-55B9-4551-B026-D660A6E94BA6}" type="pres">
      <dgm:prSet presAssocID="{4C6DEDEB-AD6C-4429-B312-44BE5D06DDB5}" presName="hierChild4" presStyleCnt="0"/>
      <dgm:spPr/>
    </dgm:pt>
    <dgm:pt modelId="{0923646D-4AC8-4C36-9C4D-73F93F71DD84}" type="pres">
      <dgm:prSet presAssocID="{771C9709-47E7-460A-BE04-3E838FFC8E50}" presName="Name64" presStyleLbl="parChTrans1D4" presStyleIdx="2" presStyleCnt="4"/>
      <dgm:spPr/>
      <dgm:t>
        <a:bodyPr/>
        <a:lstStyle/>
        <a:p>
          <a:endParaRPr lang="en-US"/>
        </a:p>
      </dgm:t>
    </dgm:pt>
    <dgm:pt modelId="{082C96D9-A740-4B74-82AD-30B0D192C254}" type="pres">
      <dgm:prSet presAssocID="{516D7DFF-B807-489C-AF8E-E0525601ACEE}" presName="hierRoot2" presStyleCnt="0">
        <dgm:presLayoutVars>
          <dgm:hierBranch val="init"/>
        </dgm:presLayoutVars>
      </dgm:prSet>
      <dgm:spPr/>
    </dgm:pt>
    <dgm:pt modelId="{25A8107D-7B98-48E4-89AC-848F66E0906C}" type="pres">
      <dgm:prSet presAssocID="{516D7DFF-B807-489C-AF8E-E0525601ACEE}" presName="rootComposite" presStyleCnt="0"/>
      <dgm:spPr/>
    </dgm:pt>
    <dgm:pt modelId="{3BB18765-0492-4060-A55F-2CDEE3C85216}" type="pres">
      <dgm:prSet presAssocID="{516D7DFF-B807-489C-AF8E-E0525601ACEE}" presName="rootText" presStyleLbl="node4" presStyleIdx="2" presStyleCnt="4" custScaleX="156552" custScaleY="271980" custLinFactNeighborX="17552" custLinFactNeighborY="-73338">
        <dgm:presLayoutVars>
          <dgm:chPref val="3"/>
        </dgm:presLayoutVars>
      </dgm:prSet>
      <dgm:spPr/>
      <dgm:t>
        <a:bodyPr/>
        <a:lstStyle/>
        <a:p>
          <a:endParaRPr lang="en-US"/>
        </a:p>
      </dgm:t>
    </dgm:pt>
    <dgm:pt modelId="{E64C9611-B1CE-47D1-A39F-BFEAD6FF1912}" type="pres">
      <dgm:prSet presAssocID="{516D7DFF-B807-489C-AF8E-E0525601ACEE}" presName="rootConnector" presStyleLbl="node4" presStyleIdx="2" presStyleCnt="4"/>
      <dgm:spPr/>
      <dgm:t>
        <a:bodyPr/>
        <a:lstStyle/>
        <a:p>
          <a:endParaRPr lang="en-US"/>
        </a:p>
      </dgm:t>
    </dgm:pt>
    <dgm:pt modelId="{CCC81EC6-9183-4081-99E6-40E6E4667503}" type="pres">
      <dgm:prSet presAssocID="{516D7DFF-B807-489C-AF8E-E0525601ACEE}" presName="hierChild4" presStyleCnt="0"/>
      <dgm:spPr/>
    </dgm:pt>
    <dgm:pt modelId="{C347F1DD-8E6D-4E9B-905B-BAF23A459795}" type="pres">
      <dgm:prSet presAssocID="{DEFE6811-AD78-493D-BFE5-BD535AB0395D}" presName="Name64" presStyleLbl="parChTrans1D4" presStyleIdx="3" presStyleCnt="4"/>
      <dgm:spPr/>
      <dgm:t>
        <a:bodyPr/>
        <a:lstStyle/>
        <a:p>
          <a:endParaRPr lang="en-US"/>
        </a:p>
      </dgm:t>
    </dgm:pt>
    <dgm:pt modelId="{FCD21B78-65D2-4688-882F-50B03C550778}" type="pres">
      <dgm:prSet presAssocID="{EB7B6762-911B-4DFC-93E3-BFFC6B53B431}" presName="hierRoot2" presStyleCnt="0">
        <dgm:presLayoutVars>
          <dgm:hierBranch val="init"/>
        </dgm:presLayoutVars>
      </dgm:prSet>
      <dgm:spPr/>
    </dgm:pt>
    <dgm:pt modelId="{9E24BE6F-E4F8-4194-9E19-106BA2122CFD}" type="pres">
      <dgm:prSet presAssocID="{EB7B6762-911B-4DFC-93E3-BFFC6B53B431}" presName="rootComposite" presStyleCnt="0"/>
      <dgm:spPr/>
    </dgm:pt>
    <dgm:pt modelId="{6B49B28D-E0AD-451B-8A14-361C3D42524C}" type="pres">
      <dgm:prSet presAssocID="{EB7B6762-911B-4DFC-93E3-BFFC6B53B431}" presName="rootText" presStyleLbl="node4" presStyleIdx="3" presStyleCnt="4" custScaleX="139974" custScaleY="329504" custLinFactY="196700" custLinFactNeighborX="-10288" custLinFactNeighborY="200000">
        <dgm:presLayoutVars>
          <dgm:chPref val="3"/>
        </dgm:presLayoutVars>
      </dgm:prSet>
      <dgm:spPr/>
      <dgm:t>
        <a:bodyPr/>
        <a:lstStyle/>
        <a:p>
          <a:endParaRPr lang="en-US"/>
        </a:p>
      </dgm:t>
    </dgm:pt>
    <dgm:pt modelId="{BF7D07E6-A506-43E6-9DCF-05FC1BF26D04}" type="pres">
      <dgm:prSet presAssocID="{EB7B6762-911B-4DFC-93E3-BFFC6B53B431}" presName="rootConnector" presStyleLbl="node4" presStyleIdx="3" presStyleCnt="4"/>
      <dgm:spPr/>
      <dgm:t>
        <a:bodyPr/>
        <a:lstStyle/>
        <a:p>
          <a:endParaRPr lang="en-US"/>
        </a:p>
      </dgm:t>
    </dgm:pt>
    <dgm:pt modelId="{68EF8A01-9E48-4CE3-8E4F-60C9D11C9A59}" type="pres">
      <dgm:prSet presAssocID="{EB7B6762-911B-4DFC-93E3-BFFC6B53B431}" presName="hierChild4" presStyleCnt="0"/>
      <dgm:spPr/>
    </dgm:pt>
    <dgm:pt modelId="{B0846947-11F8-41EA-A524-0749DF956DB5}" type="pres">
      <dgm:prSet presAssocID="{EB7B6762-911B-4DFC-93E3-BFFC6B53B431}" presName="hierChild5" presStyleCnt="0"/>
      <dgm:spPr/>
    </dgm:pt>
    <dgm:pt modelId="{B876A814-5310-4F64-8C14-3A35B550B41C}" type="pres">
      <dgm:prSet presAssocID="{516D7DFF-B807-489C-AF8E-E0525601ACEE}" presName="hierChild5" presStyleCnt="0"/>
      <dgm:spPr/>
    </dgm:pt>
    <dgm:pt modelId="{FE2280AD-6AF6-4C45-A494-EAEB9FD60AD2}" type="pres">
      <dgm:prSet presAssocID="{4C6DEDEB-AD6C-4429-B312-44BE5D06DDB5}" presName="hierChild5" presStyleCnt="0"/>
      <dgm:spPr/>
    </dgm:pt>
    <dgm:pt modelId="{30D0CB0F-07D3-4B77-8C13-CA95971142E0}" type="pres">
      <dgm:prSet presAssocID="{9388B7A5-4875-41F8-B8AB-26345BD01206}" presName="hierChild5" presStyleCnt="0"/>
      <dgm:spPr/>
    </dgm:pt>
    <dgm:pt modelId="{B6082560-4E5B-476C-95C1-16D5BF485F11}" type="pres">
      <dgm:prSet presAssocID="{704DB671-B12A-495B-BF10-5E29539F1E89}" presName="hierChild5" presStyleCnt="0"/>
      <dgm:spPr/>
    </dgm:pt>
    <dgm:pt modelId="{59CC63C9-E24B-499C-961A-C5DC7FDD903D}" type="pres">
      <dgm:prSet presAssocID="{C12EF931-89B7-4689-8F82-699C55610304}" presName="hierChild5" presStyleCnt="0"/>
      <dgm:spPr/>
    </dgm:pt>
    <dgm:pt modelId="{18CF4C1A-2C5E-4E33-A958-39281AF4C6A8}" type="pres">
      <dgm:prSet presAssocID="{6ED7F7A1-4138-41ED-885E-737B6AD35B61}" presName="Name64" presStyleLbl="parChTrans1D2" presStyleIdx="1" presStyleCnt="3"/>
      <dgm:spPr/>
      <dgm:t>
        <a:bodyPr/>
        <a:lstStyle/>
        <a:p>
          <a:endParaRPr lang="en-US"/>
        </a:p>
      </dgm:t>
    </dgm:pt>
    <dgm:pt modelId="{AE41AAA6-E89A-46E5-AE18-BC6C1CEB6D92}" type="pres">
      <dgm:prSet presAssocID="{F2FFFAC3-F597-4062-9CE9-92F7BBC0FB75}" presName="hierRoot2" presStyleCnt="0">
        <dgm:presLayoutVars>
          <dgm:hierBranch val="init"/>
        </dgm:presLayoutVars>
      </dgm:prSet>
      <dgm:spPr/>
    </dgm:pt>
    <dgm:pt modelId="{F43E33A2-B784-4797-887A-6F841223B1EC}" type="pres">
      <dgm:prSet presAssocID="{F2FFFAC3-F597-4062-9CE9-92F7BBC0FB75}" presName="rootComposite" presStyleCnt="0"/>
      <dgm:spPr/>
    </dgm:pt>
    <dgm:pt modelId="{B7FEBF5D-978B-4552-A286-E6532573625F}" type="pres">
      <dgm:prSet presAssocID="{F2FFFAC3-F597-4062-9CE9-92F7BBC0FB75}" presName="rootText" presStyleLbl="node2" presStyleIdx="1" presStyleCnt="3" custScaleX="118379" custScaleY="170599" custLinFactY="-37193" custLinFactNeighborX="72197" custLinFactNeighborY="-100000">
        <dgm:presLayoutVars>
          <dgm:chPref val="3"/>
        </dgm:presLayoutVars>
      </dgm:prSet>
      <dgm:spPr/>
      <dgm:t>
        <a:bodyPr/>
        <a:lstStyle/>
        <a:p>
          <a:endParaRPr lang="en-US"/>
        </a:p>
      </dgm:t>
    </dgm:pt>
    <dgm:pt modelId="{0653E2E9-A120-4540-8991-1BFA83E32BA5}" type="pres">
      <dgm:prSet presAssocID="{F2FFFAC3-F597-4062-9CE9-92F7BBC0FB75}" presName="rootConnector" presStyleLbl="node2" presStyleIdx="1" presStyleCnt="3"/>
      <dgm:spPr/>
      <dgm:t>
        <a:bodyPr/>
        <a:lstStyle/>
        <a:p>
          <a:endParaRPr lang="en-US"/>
        </a:p>
      </dgm:t>
    </dgm:pt>
    <dgm:pt modelId="{B1F90B84-7BEA-4275-BC18-463E3F7866B6}" type="pres">
      <dgm:prSet presAssocID="{F2FFFAC3-F597-4062-9CE9-92F7BBC0FB75}" presName="hierChild4" presStyleCnt="0"/>
      <dgm:spPr/>
    </dgm:pt>
    <dgm:pt modelId="{EA22998B-A3BF-4E8A-8CE2-DA53AD2B6848}" type="pres">
      <dgm:prSet presAssocID="{F2FFFAC3-F597-4062-9CE9-92F7BBC0FB75}" presName="hierChild5" presStyleCnt="0"/>
      <dgm:spPr/>
    </dgm:pt>
    <dgm:pt modelId="{F928F59E-AB79-4011-9726-F3B86B5E29E1}" type="pres">
      <dgm:prSet presAssocID="{F34CB526-6E7E-400F-A49C-48172DD2725C}" presName="Name64" presStyleLbl="parChTrans1D2" presStyleIdx="2" presStyleCnt="3"/>
      <dgm:spPr/>
      <dgm:t>
        <a:bodyPr/>
        <a:lstStyle/>
        <a:p>
          <a:endParaRPr lang="en-US"/>
        </a:p>
      </dgm:t>
    </dgm:pt>
    <dgm:pt modelId="{769E1558-4280-48DF-8C34-3DD1F072A1F7}" type="pres">
      <dgm:prSet presAssocID="{E8B141EC-2DD1-4F5B-B7E2-EC0FB7AB75FC}" presName="hierRoot2" presStyleCnt="0">
        <dgm:presLayoutVars>
          <dgm:hierBranch val="init"/>
        </dgm:presLayoutVars>
      </dgm:prSet>
      <dgm:spPr/>
    </dgm:pt>
    <dgm:pt modelId="{11E2AF09-FF31-49AA-B6A4-39B6BC3359B9}" type="pres">
      <dgm:prSet presAssocID="{E8B141EC-2DD1-4F5B-B7E2-EC0FB7AB75FC}" presName="rootComposite" presStyleCnt="0"/>
      <dgm:spPr/>
    </dgm:pt>
    <dgm:pt modelId="{8710B34A-958B-47EA-8CCB-226CE5A5CF0C}" type="pres">
      <dgm:prSet presAssocID="{E8B141EC-2DD1-4F5B-B7E2-EC0FB7AB75FC}" presName="rootText" presStyleLbl="node2" presStyleIdx="2" presStyleCnt="3" custScaleX="129132" custScaleY="188277" custLinFactY="-42748" custLinFactNeighborX="71389" custLinFactNeighborY="-100000">
        <dgm:presLayoutVars>
          <dgm:chPref val="3"/>
        </dgm:presLayoutVars>
      </dgm:prSet>
      <dgm:spPr/>
      <dgm:t>
        <a:bodyPr/>
        <a:lstStyle/>
        <a:p>
          <a:endParaRPr lang="en-US"/>
        </a:p>
      </dgm:t>
    </dgm:pt>
    <dgm:pt modelId="{C1893D62-FB4A-4457-8ABD-C11C14FF8A27}" type="pres">
      <dgm:prSet presAssocID="{E8B141EC-2DD1-4F5B-B7E2-EC0FB7AB75FC}" presName="rootConnector" presStyleLbl="node2" presStyleIdx="2" presStyleCnt="3"/>
      <dgm:spPr/>
      <dgm:t>
        <a:bodyPr/>
        <a:lstStyle/>
        <a:p>
          <a:endParaRPr lang="en-US"/>
        </a:p>
      </dgm:t>
    </dgm:pt>
    <dgm:pt modelId="{E0E395D5-ADF9-4FE1-98F3-E02D200B33B2}" type="pres">
      <dgm:prSet presAssocID="{E8B141EC-2DD1-4F5B-B7E2-EC0FB7AB75FC}" presName="hierChild4" presStyleCnt="0"/>
      <dgm:spPr/>
    </dgm:pt>
    <dgm:pt modelId="{ED51E763-409B-4FF0-B1FA-B77B66F0AB63}" type="pres">
      <dgm:prSet presAssocID="{E8B141EC-2DD1-4F5B-B7E2-EC0FB7AB75FC}" presName="hierChild5" presStyleCnt="0"/>
      <dgm:spPr/>
    </dgm:pt>
    <dgm:pt modelId="{9695079D-DF5A-4C8E-B937-DF83C0B79295}" type="pres">
      <dgm:prSet presAssocID="{2B6F3AF1-D42F-4D3E-A6D5-FD0BFC6D3219}" presName="hierChild3" presStyleCnt="0"/>
      <dgm:spPr/>
    </dgm:pt>
  </dgm:ptLst>
  <dgm:cxnLst>
    <dgm:cxn modelId="{5B9AF21C-DE82-4178-8CA4-146ED6C5D893}" type="presOf" srcId="{F2FFFAC3-F597-4062-9CE9-92F7BBC0FB75}" destId="{B7FEBF5D-978B-4552-A286-E6532573625F}" srcOrd="0" destOrd="0" presId="urn:microsoft.com/office/officeart/2009/3/layout/HorizontalOrganizationChart"/>
    <dgm:cxn modelId="{DC35E8A2-0E05-45DB-A83C-93F4E86E87C7}" type="presOf" srcId="{DEFE6811-AD78-493D-BFE5-BD535AB0395D}" destId="{C347F1DD-8E6D-4E9B-905B-BAF23A459795}" srcOrd="0" destOrd="0" presId="urn:microsoft.com/office/officeart/2009/3/layout/HorizontalOrganizationChart"/>
    <dgm:cxn modelId="{A6C24AC0-517B-46DE-A4F1-71544B2F3CBE}" type="presOf" srcId="{516D7DFF-B807-489C-AF8E-E0525601ACEE}" destId="{E64C9611-B1CE-47D1-A39F-BFEAD6FF1912}" srcOrd="1" destOrd="0" presId="urn:microsoft.com/office/officeart/2009/3/layout/HorizontalOrganizationChart"/>
    <dgm:cxn modelId="{2C01F55C-8DC0-49CA-8FC9-77F55D79E47A}" type="presOf" srcId="{704DB671-B12A-495B-BF10-5E29539F1E89}" destId="{B5181774-D3CD-43CC-8DD3-1FE0996369E6}" srcOrd="0" destOrd="0" presId="urn:microsoft.com/office/officeart/2009/3/layout/HorizontalOrganizationChart"/>
    <dgm:cxn modelId="{FFFA8BF4-D3C7-4804-9072-D258ECD60E5E}" type="presOf" srcId="{F34CB526-6E7E-400F-A49C-48172DD2725C}" destId="{F928F59E-AB79-4011-9726-F3B86B5E29E1}" srcOrd="0" destOrd="0" presId="urn:microsoft.com/office/officeart/2009/3/layout/HorizontalOrganizationChart"/>
    <dgm:cxn modelId="{34BC792A-D3F7-48D6-B30F-D53F0248D8A6}" type="presOf" srcId="{C12EF931-89B7-4689-8F82-699C55610304}" destId="{320762BA-7D7E-4E86-B575-2CA5C46E595A}" srcOrd="0" destOrd="0" presId="urn:microsoft.com/office/officeart/2009/3/layout/HorizontalOrganizationChart"/>
    <dgm:cxn modelId="{A084E0B9-0FF9-48BA-B9DF-59BD1596B171}" type="presOf" srcId="{704DB671-B12A-495B-BF10-5E29539F1E89}" destId="{1E170611-4C46-4501-836E-CFAF655C48DF}" srcOrd="1" destOrd="0" presId="urn:microsoft.com/office/officeart/2009/3/layout/HorizontalOrganizationChart"/>
    <dgm:cxn modelId="{84E97FC2-4807-4628-889F-0A1F9520126A}" srcId="{C12EF931-89B7-4689-8F82-699C55610304}" destId="{704DB671-B12A-495B-BF10-5E29539F1E89}" srcOrd="0" destOrd="0" parTransId="{84FCB287-FFC3-45A7-B4BB-4EE901288734}" sibTransId="{5CFAF9A7-444E-4ACF-B9A0-01D822FD0AE7}"/>
    <dgm:cxn modelId="{BBF21B21-42F8-4701-B19E-004652A12C99}" srcId="{867030A5-85AB-4A53-8A61-56B294A6C0EB}" destId="{2B6F3AF1-D42F-4D3E-A6D5-FD0BFC6D3219}" srcOrd="0" destOrd="0" parTransId="{550653D8-3500-43BF-8870-009B6A2B3902}" sibTransId="{48320AE8-AB19-4A42-81ED-8E5DAAA4DAD5}"/>
    <dgm:cxn modelId="{E497406E-C4AC-445C-B24B-A4EC86BCC69D}" type="presOf" srcId="{E8B141EC-2DD1-4F5B-B7E2-EC0FB7AB75FC}" destId="{8710B34A-958B-47EA-8CCB-226CE5A5CF0C}" srcOrd="0" destOrd="0" presId="urn:microsoft.com/office/officeart/2009/3/layout/HorizontalOrganizationChart"/>
    <dgm:cxn modelId="{E937398E-7B76-46E1-AD12-10A3E15D7FD9}" srcId="{704DB671-B12A-495B-BF10-5E29539F1E89}" destId="{9388B7A5-4875-41F8-B8AB-26345BD01206}" srcOrd="0" destOrd="0" parTransId="{2B6167CF-2FCB-4CFD-88D0-B09CB316431E}" sibTransId="{2FBA3D30-25E8-4320-AE55-BA516B80330B}"/>
    <dgm:cxn modelId="{2AC08D35-8929-4465-871C-5A70B8B13D10}" type="presOf" srcId="{516D7DFF-B807-489C-AF8E-E0525601ACEE}" destId="{3BB18765-0492-4060-A55F-2CDEE3C85216}" srcOrd="0" destOrd="0" presId="urn:microsoft.com/office/officeart/2009/3/layout/HorizontalOrganizationChart"/>
    <dgm:cxn modelId="{AD7B9D93-DA33-4375-B7AA-1FE90FB92BBE}" srcId="{4C6DEDEB-AD6C-4429-B312-44BE5D06DDB5}" destId="{516D7DFF-B807-489C-AF8E-E0525601ACEE}" srcOrd="0" destOrd="0" parTransId="{771C9709-47E7-460A-BE04-3E838FFC8E50}" sibTransId="{82264E54-912F-4E38-A993-37A11BF090D1}"/>
    <dgm:cxn modelId="{BCD03499-5CD3-4C00-9F76-6DECE0348510}" type="presOf" srcId="{867030A5-85AB-4A53-8A61-56B294A6C0EB}" destId="{5FAAC72B-0120-45B5-81F0-F447CC491C4C}" srcOrd="0" destOrd="0" presId="urn:microsoft.com/office/officeart/2009/3/layout/HorizontalOrganizationChart"/>
    <dgm:cxn modelId="{854110DB-3ECA-44E2-9BCE-25D1B50F3DC4}" srcId="{516D7DFF-B807-489C-AF8E-E0525601ACEE}" destId="{EB7B6762-911B-4DFC-93E3-BFFC6B53B431}" srcOrd="0" destOrd="0" parTransId="{DEFE6811-AD78-493D-BFE5-BD535AB0395D}" sibTransId="{237FBBC8-771A-4D68-93BD-5280841AE888}"/>
    <dgm:cxn modelId="{1D4B575C-7272-40B3-9087-A307D04A2693}" type="presOf" srcId="{9388B7A5-4875-41F8-B8AB-26345BD01206}" destId="{0D42530F-9CD7-4559-8C8A-BC3A3FB5322F}" srcOrd="1" destOrd="0" presId="urn:microsoft.com/office/officeart/2009/3/layout/HorizontalOrganizationChart"/>
    <dgm:cxn modelId="{DDDC7B60-6CF9-4EB5-9BAB-9916188F3E80}" type="presOf" srcId="{48A57B83-95BF-462B-8FDA-17D5AB2FE628}" destId="{8EF53C70-74F0-4BC5-AF58-E72E31832816}" srcOrd="0" destOrd="0" presId="urn:microsoft.com/office/officeart/2009/3/layout/HorizontalOrganizationChart"/>
    <dgm:cxn modelId="{AB68873B-E968-42DC-A55E-69EFC333E9E9}" type="presOf" srcId="{6ED7F7A1-4138-41ED-885E-737B6AD35B61}" destId="{18CF4C1A-2C5E-4E33-A958-39281AF4C6A8}" srcOrd="0" destOrd="0" presId="urn:microsoft.com/office/officeart/2009/3/layout/HorizontalOrganizationChart"/>
    <dgm:cxn modelId="{B3DFAA37-D7A8-4315-A523-F81873C07B0E}" type="presOf" srcId="{2B6F3AF1-D42F-4D3E-A6D5-FD0BFC6D3219}" destId="{70028597-2184-46BC-8F54-F333060196F4}" srcOrd="0" destOrd="0" presId="urn:microsoft.com/office/officeart/2009/3/layout/HorizontalOrganizationChart"/>
    <dgm:cxn modelId="{799664FC-A42C-4881-8CAD-FBC896E324D5}" type="presOf" srcId="{EB7B6762-911B-4DFC-93E3-BFFC6B53B431}" destId="{6B49B28D-E0AD-451B-8A14-361C3D42524C}" srcOrd="0" destOrd="0" presId="urn:microsoft.com/office/officeart/2009/3/layout/HorizontalOrganizationChart"/>
    <dgm:cxn modelId="{E612EC28-DB0E-48A8-885E-D997F5B9EB94}" srcId="{9388B7A5-4875-41F8-B8AB-26345BD01206}" destId="{4C6DEDEB-AD6C-4429-B312-44BE5D06DDB5}" srcOrd="0" destOrd="0" parTransId="{4F77986E-B82E-4DBC-86B6-2027175BF53F}" sibTransId="{4446B98A-F233-4483-A390-8B4245FF86C9}"/>
    <dgm:cxn modelId="{A1C1DDD0-E8B4-402E-B474-41703DD27FC3}" srcId="{2B6F3AF1-D42F-4D3E-A6D5-FD0BFC6D3219}" destId="{E8B141EC-2DD1-4F5B-B7E2-EC0FB7AB75FC}" srcOrd="2" destOrd="0" parTransId="{F34CB526-6E7E-400F-A49C-48172DD2725C}" sibTransId="{EC79CEE5-AEBC-4B48-B34F-A66A00F195D2}"/>
    <dgm:cxn modelId="{58634DC7-09D0-45BE-ACAC-446A0540E6D2}" srcId="{2B6F3AF1-D42F-4D3E-A6D5-FD0BFC6D3219}" destId="{C12EF931-89B7-4689-8F82-699C55610304}" srcOrd="0" destOrd="0" parTransId="{48A57B83-95BF-462B-8FDA-17D5AB2FE628}" sibTransId="{FB9A6274-95D6-46CC-AD0B-15FDDB1019DC}"/>
    <dgm:cxn modelId="{9E18CEDA-0197-44A8-9F38-902FAD320C0B}" type="presOf" srcId="{4C6DEDEB-AD6C-4429-B312-44BE5D06DDB5}" destId="{037970CD-8688-4C84-BBDD-2343C2A51E95}" srcOrd="1" destOrd="0" presId="urn:microsoft.com/office/officeart/2009/3/layout/HorizontalOrganizationChart"/>
    <dgm:cxn modelId="{F4128B4E-850A-4EE6-91C5-6C6AB40CC66B}" type="presOf" srcId="{2B6F3AF1-D42F-4D3E-A6D5-FD0BFC6D3219}" destId="{D69CC49A-52AB-42A2-83EA-0EF502CDFB03}" srcOrd="1" destOrd="0" presId="urn:microsoft.com/office/officeart/2009/3/layout/HorizontalOrganizationChart"/>
    <dgm:cxn modelId="{4D534559-1D32-4B42-A31A-505680EE08CA}" type="presOf" srcId="{E8B141EC-2DD1-4F5B-B7E2-EC0FB7AB75FC}" destId="{C1893D62-FB4A-4457-8ABD-C11C14FF8A27}" srcOrd="1" destOrd="0" presId="urn:microsoft.com/office/officeart/2009/3/layout/HorizontalOrganizationChart"/>
    <dgm:cxn modelId="{E13D9708-C1C7-48E5-B939-9D7ED3C7908E}" type="presOf" srcId="{84FCB287-FFC3-45A7-B4BB-4EE901288734}" destId="{8C39FCC2-6BA1-4C9F-8BFA-271BF93B191C}" srcOrd="0" destOrd="0" presId="urn:microsoft.com/office/officeart/2009/3/layout/HorizontalOrganizationChart"/>
    <dgm:cxn modelId="{6ACB78C0-67DF-425C-A6CC-D5F9BD33019D}" type="presOf" srcId="{4C6DEDEB-AD6C-4429-B312-44BE5D06DDB5}" destId="{6B7D300F-999F-4934-B809-6570A3223E3D}" srcOrd="0" destOrd="0" presId="urn:microsoft.com/office/officeart/2009/3/layout/HorizontalOrganizationChart"/>
    <dgm:cxn modelId="{2E57CBEB-3D77-4580-A1C9-49226D9B6D42}" srcId="{2B6F3AF1-D42F-4D3E-A6D5-FD0BFC6D3219}" destId="{F2FFFAC3-F597-4062-9CE9-92F7BBC0FB75}" srcOrd="1" destOrd="0" parTransId="{6ED7F7A1-4138-41ED-885E-737B6AD35B61}" sibTransId="{4A4A71DF-B678-4B6D-9938-C791FD12BD4F}"/>
    <dgm:cxn modelId="{DE7DD49C-65C8-4332-AE37-1066D9E76087}" type="presOf" srcId="{C12EF931-89B7-4689-8F82-699C55610304}" destId="{56FD14DC-A041-44F9-A635-CCCE1ACDC765}" srcOrd="1" destOrd="0" presId="urn:microsoft.com/office/officeart/2009/3/layout/HorizontalOrganizationChart"/>
    <dgm:cxn modelId="{A7611C80-AEB4-4A8F-BEF5-8CD601C16051}" type="presOf" srcId="{EB7B6762-911B-4DFC-93E3-BFFC6B53B431}" destId="{BF7D07E6-A506-43E6-9DCF-05FC1BF26D04}" srcOrd="1" destOrd="0" presId="urn:microsoft.com/office/officeart/2009/3/layout/HorizontalOrganizationChart"/>
    <dgm:cxn modelId="{104A4270-71D0-42C7-A3C8-7F4451478B8F}" type="presOf" srcId="{9388B7A5-4875-41F8-B8AB-26345BD01206}" destId="{5FAB013D-A946-4EB0-B298-E64244FC3364}" srcOrd="0" destOrd="0" presId="urn:microsoft.com/office/officeart/2009/3/layout/HorizontalOrganizationChart"/>
    <dgm:cxn modelId="{F0E07D1F-164D-4C90-A9DE-C42065DFC8C1}" type="presOf" srcId="{771C9709-47E7-460A-BE04-3E838FFC8E50}" destId="{0923646D-4AC8-4C36-9C4D-73F93F71DD84}" srcOrd="0" destOrd="0" presId="urn:microsoft.com/office/officeart/2009/3/layout/HorizontalOrganizationChart"/>
    <dgm:cxn modelId="{FF6C2A5B-0F5C-415D-A8BA-D434BFED15E6}" type="presOf" srcId="{4F77986E-B82E-4DBC-86B6-2027175BF53F}" destId="{FDF6D715-92D7-46B8-B72B-D28BC2A5975A}" srcOrd="0" destOrd="0" presId="urn:microsoft.com/office/officeart/2009/3/layout/HorizontalOrganizationChart"/>
    <dgm:cxn modelId="{B6DC3D43-007B-450F-87BA-031CF34FE30D}" type="presOf" srcId="{2B6167CF-2FCB-4CFD-88D0-B09CB316431E}" destId="{045423F3-7DC3-4F3E-8204-1870234A5336}" srcOrd="0" destOrd="0" presId="urn:microsoft.com/office/officeart/2009/3/layout/HorizontalOrganizationChart"/>
    <dgm:cxn modelId="{5C22A0CA-B967-4D28-BD34-9AC8DD537557}" type="presOf" srcId="{F2FFFAC3-F597-4062-9CE9-92F7BBC0FB75}" destId="{0653E2E9-A120-4540-8991-1BFA83E32BA5}" srcOrd="1" destOrd="0" presId="urn:microsoft.com/office/officeart/2009/3/layout/HorizontalOrganizationChart"/>
    <dgm:cxn modelId="{F7852894-F4BD-48FD-B251-727F43D4B9E7}" type="presParOf" srcId="{5FAAC72B-0120-45B5-81F0-F447CC491C4C}" destId="{1C21D7A5-D320-4DD9-A279-50679F48EE1D}" srcOrd="0" destOrd="0" presId="urn:microsoft.com/office/officeart/2009/3/layout/HorizontalOrganizationChart"/>
    <dgm:cxn modelId="{271EFADE-A2A3-468F-9A39-5E32440484D4}" type="presParOf" srcId="{1C21D7A5-D320-4DD9-A279-50679F48EE1D}" destId="{1ED65831-E660-4397-9772-9A11EA0BE9A6}" srcOrd="0" destOrd="0" presId="urn:microsoft.com/office/officeart/2009/3/layout/HorizontalOrganizationChart"/>
    <dgm:cxn modelId="{0853CB54-CAD4-428D-81E5-F7DCA610C068}" type="presParOf" srcId="{1ED65831-E660-4397-9772-9A11EA0BE9A6}" destId="{70028597-2184-46BC-8F54-F333060196F4}" srcOrd="0" destOrd="0" presId="urn:microsoft.com/office/officeart/2009/3/layout/HorizontalOrganizationChart"/>
    <dgm:cxn modelId="{43273A4C-02E7-4F05-BE79-26E1DE907287}" type="presParOf" srcId="{1ED65831-E660-4397-9772-9A11EA0BE9A6}" destId="{D69CC49A-52AB-42A2-83EA-0EF502CDFB03}" srcOrd="1" destOrd="0" presId="urn:microsoft.com/office/officeart/2009/3/layout/HorizontalOrganizationChart"/>
    <dgm:cxn modelId="{F534BD77-DCCE-48AF-B138-99B6DBDBC7A8}" type="presParOf" srcId="{1C21D7A5-D320-4DD9-A279-50679F48EE1D}" destId="{8F868684-F0F3-4CED-9997-B0F53FC52EFF}" srcOrd="1" destOrd="0" presId="urn:microsoft.com/office/officeart/2009/3/layout/HorizontalOrganizationChart"/>
    <dgm:cxn modelId="{585816AF-427B-4F79-9BC4-9CB5EC8ADE28}" type="presParOf" srcId="{8F868684-F0F3-4CED-9997-B0F53FC52EFF}" destId="{8EF53C70-74F0-4BC5-AF58-E72E31832816}" srcOrd="0" destOrd="0" presId="urn:microsoft.com/office/officeart/2009/3/layout/HorizontalOrganizationChart"/>
    <dgm:cxn modelId="{4840790D-8D13-4585-A47A-4E17F80FB3A7}" type="presParOf" srcId="{8F868684-F0F3-4CED-9997-B0F53FC52EFF}" destId="{68DD344A-A668-48D3-9017-AC34EAD739C4}" srcOrd="1" destOrd="0" presId="urn:microsoft.com/office/officeart/2009/3/layout/HorizontalOrganizationChart"/>
    <dgm:cxn modelId="{F1196B20-74A0-46B1-A34B-B5815A30EAC7}" type="presParOf" srcId="{68DD344A-A668-48D3-9017-AC34EAD739C4}" destId="{3D16C65C-8683-4357-8455-B9DFB905BE46}" srcOrd="0" destOrd="0" presId="urn:microsoft.com/office/officeart/2009/3/layout/HorizontalOrganizationChart"/>
    <dgm:cxn modelId="{29909DCF-495E-48FD-8576-65ED0E9B7464}" type="presParOf" srcId="{3D16C65C-8683-4357-8455-B9DFB905BE46}" destId="{320762BA-7D7E-4E86-B575-2CA5C46E595A}" srcOrd="0" destOrd="0" presId="urn:microsoft.com/office/officeart/2009/3/layout/HorizontalOrganizationChart"/>
    <dgm:cxn modelId="{12C07F15-8E46-47C8-A02E-0A80E4B249A5}" type="presParOf" srcId="{3D16C65C-8683-4357-8455-B9DFB905BE46}" destId="{56FD14DC-A041-44F9-A635-CCCE1ACDC765}" srcOrd="1" destOrd="0" presId="urn:microsoft.com/office/officeart/2009/3/layout/HorizontalOrganizationChart"/>
    <dgm:cxn modelId="{C11B78E7-5E91-4E81-924F-F65DB5DEE2AE}" type="presParOf" srcId="{68DD344A-A668-48D3-9017-AC34EAD739C4}" destId="{2BE703D5-E34E-45DB-A354-A7FCAB911921}" srcOrd="1" destOrd="0" presId="urn:microsoft.com/office/officeart/2009/3/layout/HorizontalOrganizationChart"/>
    <dgm:cxn modelId="{3EA8AB00-790F-43BB-9FEE-F66E41956260}" type="presParOf" srcId="{2BE703D5-E34E-45DB-A354-A7FCAB911921}" destId="{8C39FCC2-6BA1-4C9F-8BFA-271BF93B191C}" srcOrd="0" destOrd="0" presId="urn:microsoft.com/office/officeart/2009/3/layout/HorizontalOrganizationChart"/>
    <dgm:cxn modelId="{C5310C21-C3D4-45CC-8B5C-CB56FA3CD390}" type="presParOf" srcId="{2BE703D5-E34E-45DB-A354-A7FCAB911921}" destId="{3091EF28-978B-4B21-B6A0-ADDBD7E24986}" srcOrd="1" destOrd="0" presId="urn:microsoft.com/office/officeart/2009/3/layout/HorizontalOrganizationChart"/>
    <dgm:cxn modelId="{087DECE8-BE17-4F67-A650-F8863F85513C}" type="presParOf" srcId="{3091EF28-978B-4B21-B6A0-ADDBD7E24986}" destId="{BED00B80-614F-48A9-8532-CC907636C31E}" srcOrd="0" destOrd="0" presId="urn:microsoft.com/office/officeart/2009/3/layout/HorizontalOrganizationChart"/>
    <dgm:cxn modelId="{40B5DA67-0690-446C-8565-C7D3FB1F9B66}" type="presParOf" srcId="{BED00B80-614F-48A9-8532-CC907636C31E}" destId="{B5181774-D3CD-43CC-8DD3-1FE0996369E6}" srcOrd="0" destOrd="0" presId="urn:microsoft.com/office/officeart/2009/3/layout/HorizontalOrganizationChart"/>
    <dgm:cxn modelId="{C4A5FB63-1BA4-4BD6-9FE6-0D1C4C35EF40}" type="presParOf" srcId="{BED00B80-614F-48A9-8532-CC907636C31E}" destId="{1E170611-4C46-4501-836E-CFAF655C48DF}" srcOrd="1" destOrd="0" presId="urn:microsoft.com/office/officeart/2009/3/layout/HorizontalOrganizationChart"/>
    <dgm:cxn modelId="{7CB918D4-6B70-4818-89AF-A9DEFAE03F3E}" type="presParOf" srcId="{3091EF28-978B-4B21-B6A0-ADDBD7E24986}" destId="{FE00AA5C-D6DA-44F5-B7CF-E5F576ABE6E9}" srcOrd="1" destOrd="0" presId="urn:microsoft.com/office/officeart/2009/3/layout/HorizontalOrganizationChart"/>
    <dgm:cxn modelId="{725D65B1-8BEE-458A-93EE-6630F0BF40A3}" type="presParOf" srcId="{FE00AA5C-D6DA-44F5-B7CF-E5F576ABE6E9}" destId="{045423F3-7DC3-4F3E-8204-1870234A5336}" srcOrd="0" destOrd="0" presId="urn:microsoft.com/office/officeart/2009/3/layout/HorizontalOrganizationChart"/>
    <dgm:cxn modelId="{F4CEFF0D-F58C-4F2D-A30C-A4E78729D8E2}" type="presParOf" srcId="{FE00AA5C-D6DA-44F5-B7CF-E5F576ABE6E9}" destId="{0D5EA2FE-DB3A-4E73-AC0A-BC6A5D47F21C}" srcOrd="1" destOrd="0" presId="urn:microsoft.com/office/officeart/2009/3/layout/HorizontalOrganizationChart"/>
    <dgm:cxn modelId="{4D3E4A55-2532-4382-810E-9E31BC022639}" type="presParOf" srcId="{0D5EA2FE-DB3A-4E73-AC0A-BC6A5D47F21C}" destId="{AE0ECD83-01AC-4DDD-9C8D-C22C8D5D8A91}" srcOrd="0" destOrd="0" presId="urn:microsoft.com/office/officeart/2009/3/layout/HorizontalOrganizationChart"/>
    <dgm:cxn modelId="{4213F4E1-DA86-4828-B3A1-967D6DB58525}" type="presParOf" srcId="{AE0ECD83-01AC-4DDD-9C8D-C22C8D5D8A91}" destId="{5FAB013D-A946-4EB0-B298-E64244FC3364}" srcOrd="0" destOrd="0" presId="urn:microsoft.com/office/officeart/2009/3/layout/HorizontalOrganizationChart"/>
    <dgm:cxn modelId="{701E13ED-79E9-4618-A86C-976D1928B57C}" type="presParOf" srcId="{AE0ECD83-01AC-4DDD-9C8D-C22C8D5D8A91}" destId="{0D42530F-9CD7-4559-8C8A-BC3A3FB5322F}" srcOrd="1" destOrd="0" presId="urn:microsoft.com/office/officeart/2009/3/layout/HorizontalOrganizationChart"/>
    <dgm:cxn modelId="{97B389DA-F285-4282-BBFA-03785CB969F7}" type="presParOf" srcId="{0D5EA2FE-DB3A-4E73-AC0A-BC6A5D47F21C}" destId="{8FB0CAEF-A64F-4011-A4DA-27D549519331}" srcOrd="1" destOrd="0" presId="urn:microsoft.com/office/officeart/2009/3/layout/HorizontalOrganizationChart"/>
    <dgm:cxn modelId="{249D89ED-A299-4A44-88CC-38B3BA59D58D}" type="presParOf" srcId="{8FB0CAEF-A64F-4011-A4DA-27D549519331}" destId="{FDF6D715-92D7-46B8-B72B-D28BC2A5975A}" srcOrd="0" destOrd="0" presId="urn:microsoft.com/office/officeart/2009/3/layout/HorizontalOrganizationChart"/>
    <dgm:cxn modelId="{C7B6E94A-41BC-4D2C-9D47-58FE240375EE}" type="presParOf" srcId="{8FB0CAEF-A64F-4011-A4DA-27D549519331}" destId="{E08576EB-B33E-471E-8945-316CC56E4649}" srcOrd="1" destOrd="0" presId="urn:microsoft.com/office/officeart/2009/3/layout/HorizontalOrganizationChart"/>
    <dgm:cxn modelId="{F829DA27-3E27-4FD1-9435-2A02DF791934}" type="presParOf" srcId="{E08576EB-B33E-471E-8945-316CC56E4649}" destId="{EB2FA8E4-0616-4839-803B-A24C683299F4}" srcOrd="0" destOrd="0" presId="urn:microsoft.com/office/officeart/2009/3/layout/HorizontalOrganizationChart"/>
    <dgm:cxn modelId="{344E750A-0175-4D3B-B6F5-F1E7ADAD40C0}" type="presParOf" srcId="{EB2FA8E4-0616-4839-803B-A24C683299F4}" destId="{6B7D300F-999F-4934-B809-6570A3223E3D}" srcOrd="0" destOrd="0" presId="urn:microsoft.com/office/officeart/2009/3/layout/HorizontalOrganizationChart"/>
    <dgm:cxn modelId="{6C61BC52-C4B5-4C16-8018-B78FBDE4B29A}" type="presParOf" srcId="{EB2FA8E4-0616-4839-803B-A24C683299F4}" destId="{037970CD-8688-4C84-BBDD-2343C2A51E95}" srcOrd="1" destOrd="0" presId="urn:microsoft.com/office/officeart/2009/3/layout/HorizontalOrganizationChart"/>
    <dgm:cxn modelId="{BB253746-6BC7-4FEA-81F1-01B2CB0C2085}" type="presParOf" srcId="{E08576EB-B33E-471E-8945-316CC56E4649}" destId="{2D8BA541-55B9-4551-B026-D660A6E94BA6}" srcOrd="1" destOrd="0" presId="urn:microsoft.com/office/officeart/2009/3/layout/HorizontalOrganizationChart"/>
    <dgm:cxn modelId="{835C1369-DA44-4773-8552-957A080AF404}" type="presParOf" srcId="{2D8BA541-55B9-4551-B026-D660A6E94BA6}" destId="{0923646D-4AC8-4C36-9C4D-73F93F71DD84}" srcOrd="0" destOrd="0" presId="urn:microsoft.com/office/officeart/2009/3/layout/HorizontalOrganizationChart"/>
    <dgm:cxn modelId="{142E6883-BAC6-43FF-A8CE-A28C1D379589}" type="presParOf" srcId="{2D8BA541-55B9-4551-B026-D660A6E94BA6}" destId="{082C96D9-A740-4B74-82AD-30B0D192C254}" srcOrd="1" destOrd="0" presId="urn:microsoft.com/office/officeart/2009/3/layout/HorizontalOrganizationChart"/>
    <dgm:cxn modelId="{8FF1D7D3-7D31-4252-935E-E44C53E5F134}" type="presParOf" srcId="{082C96D9-A740-4B74-82AD-30B0D192C254}" destId="{25A8107D-7B98-48E4-89AC-848F66E0906C}" srcOrd="0" destOrd="0" presId="urn:microsoft.com/office/officeart/2009/3/layout/HorizontalOrganizationChart"/>
    <dgm:cxn modelId="{EF4F7FC1-1CEF-4DA5-9CEA-2FF740CA2228}" type="presParOf" srcId="{25A8107D-7B98-48E4-89AC-848F66E0906C}" destId="{3BB18765-0492-4060-A55F-2CDEE3C85216}" srcOrd="0" destOrd="0" presId="urn:microsoft.com/office/officeart/2009/3/layout/HorizontalOrganizationChart"/>
    <dgm:cxn modelId="{70766EC5-235F-4572-9986-702ADD9871ED}" type="presParOf" srcId="{25A8107D-7B98-48E4-89AC-848F66E0906C}" destId="{E64C9611-B1CE-47D1-A39F-BFEAD6FF1912}" srcOrd="1" destOrd="0" presId="urn:microsoft.com/office/officeart/2009/3/layout/HorizontalOrganizationChart"/>
    <dgm:cxn modelId="{B5186A95-DD90-4E4E-A433-32D10D06E4D2}" type="presParOf" srcId="{082C96D9-A740-4B74-82AD-30B0D192C254}" destId="{CCC81EC6-9183-4081-99E6-40E6E4667503}" srcOrd="1" destOrd="0" presId="urn:microsoft.com/office/officeart/2009/3/layout/HorizontalOrganizationChart"/>
    <dgm:cxn modelId="{B58733C2-BC26-4040-9AE2-17CBABCDFD9B}" type="presParOf" srcId="{CCC81EC6-9183-4081-99E6-40E6E4667503}" destId="{C347F1DD-8E6D-4E9B-905B-BAF23A459795}" srcOrd="0" destOrd="0" presId="urn:microsoft.com/office/officeart/2009/3/layout/HorizontalOrganizationChart"/>
    <dgm:cxn modelId="{23828383-A236-4CC9-81B9-05F521C7B355}" type="presParOf" srcId="{CCC81EC6-9183-4081-99E6-40E6E4667503}" destId="{FCD21B78-65D2-4688-882F-50B03C550778}" srcOrd="1" destOrd="0" presId="urn:microsoft.com/office/officeart/2009/3/layout/HorizontalOrganizationChart"/>
    <dgm:cxn modelId="{CAA3F8B0-0402-465D-88A6-5F39B69A9F05}" type="presParOf" srcId="{FCD21B78-65D2-4688-882F-50B03C550778}" destId="{9E24BE6F-E4F8-4194-9E19-106BA2122CFD}" srcOrd="0" destOrd="0" presId="urn:microsoft.com/office/officeart/2009/3/layout/HorizontalOrganizationChart"/>
    <dgm:cxn modelId="{EDA928D7-21D2-4EC8-904F-440B96AB63A9}" type="presParOf" srcId="{9E24BE6F-E4F8-4194-9E19-106BA2122CFD}" destId="{6B49B28D-E0AD-451B-8A14-361C3D42524C}" srcOrd="0" destOrd="0" presId="urn:microsoft.com/office/officeart/2009/3/layout/HorizontalOrganizationChart"/>
    <dgm:cxn modelId="{9DA0CCDC-4137-46EC-9E54-4F132D313CA2}" type="presParOf" srcId="{9E24BE6F-E4F8-4194-9E19-106BA2122CFD}" destId="{BF7D07E6-A506-43E6-9DCF-05FC1BF26D04}" srcOrd="1" destOrd="0" presId="urn:microsoft.com/office/officeart/2009/3/layout/HorizontalOrganizationChart"/>
    <dgm:cxn modelId="{16A8E8E9-75BF-4631-83EC-60E7DEE3F311}" type="presParOf" srcId="{FCD21B78-65D2-4688-882F-50B03C550778}" destId="{68EF8A01-9E48-4CE3-8E4F-60C9D11C9A59}" srcOrd="1" destOrd="0" presId="urn:microsoft.com/office/officeart/2009/3/layout/HorizontalOrganizationChart"/>
    <dgm:cxn modelId="{9FDF7F5F-F69D-48FD-95B3-9528EAE51AD6}" type="presParOf" srcId="{FCD21B78-65D2-4688-882F-50B03C550778}" destId="{B0846947-11F8-41EA-A524-0749DF956DB5}" srcOrd="2" destOrd="0" presId="urn:microsoft.com/office/officeart/2009/3/layout/HorizontalOrganizationChart"/>
    <dgm:cxn modelId="{FAF7AB32-1A35-4485-A584-76CD95A9BC7D}" type="presParOf" srcId="{082C96D9-A740-4B74-82AD-30B0D192C254}" destId="{B876A814-5310-4F64-8C14-3A35B550B41C}" srcOrd="2" destOrd="0" presId="urn:microsoft.com/office/officeart/2009/3/layout/HorizontalOrganizationChart"/>
    <dgm:cxn modelId="{562BCB3C-6691-4965-A418-E11596819D9A}" type="presParOf" srcId="{E08576EB-B33E-471E-8945-316CC56E4649}" destId="{FE2280AD-6AF6-4C45-A494-EAEB9FD60AD2}" srcOrd="2" destOrd="0" presId="urn:microsoft.com/office/officeart/2009/3/layout/HorizontalOrganizationChart"/>
    <dgm:cxn modelId="{32365BCE-144A-4F86-9D8D-43B377E27FC4}" type="presParOf" srcId="{0D5EA2FE-DB3A-4E73-AC0A-BC6A5D47F21C}" destId="{30D0CB0F-07D3-4B77-8C13-CA95971142E0}" srcOrd="2" destOrd="0" presId="urn:microsoft.com/office/officeart/2009/3/layout/HorizontalOrganizationChart"/>
    <dgm:cxn modelId="{948BDA8B-07E2-4707-A293-7F29E143DED7}" type="presParOf" srcId="{3091EF28-978B-4B21-B6A0-ADDBD7E24986}" destId="{B6082560-4E5B-476C-95C1-16D5BF485F11}" srcOrd="2" destOrd="0" presId="urn:microsoft.com/office/officeart/2009/3/layout/HorizontalOrganizationChart"/>
    <dgm:cxn modelId="{9D7D9385-B076-4DB1-B56B-7BAD07E4E876}" type="presParOf" srcId="{68DD344A-A668-48D3-9017-AC34EAD739C4}" destId="{59CC63C9-E24B-499C-961A-C5DC7FDD903D}" srcOrd="2" destOrd="0" presId="urn:microsoft.com/office/officeart/2009/3/layout/HorizontalOrganizationChart"/>
    <dgm:cxn modelId="{2252D013-2EA2-4066-B787-BD9CA025D6B2}" type="presParOf" srcId="{8F868684-F0F3-4CED-9997-B0F53FC52EFF}" destId="{18CF4C1A-2C5E-4E33-A958-39281AF4C6A8}" srcOrd="2" destOrd="0" presId="urn:microsoft.com/office/officeart/2009/3/layout/HorizontalOrganizationChart"/>
    <dgm:cxn modelId="{9972FC5E-4970-46DD-BC4C-13EC0255247E}" type="presParOf" srcId="{8F868684-F0F3-4CED-9997-B0F53FC52EFF}" destId="{AE41AAA6-E89A-46E5-AE18-BC6C1CEB6D92}" srcOrd="3" destOrd="0" presId="urn:microsoft.com/office/officeart/2009/3/layout/HorizontalOrganizationChart"/>
    <dgm:cxn modelId="{9FC1575F-DE47-4264-AB66-84FB409966FD}" type="presParOf" srcId="{AE41AAA6-E89A-46E5-AE18-BC6C1CEB6D92}" destId="{F43E33A2-B784-4797-887A-6F841223B1EC}" srcOrd="0" destOrd="0" presId="urn:microsoft.com/office/officeart/2009/3/layout/HorizontalOrganizationChart"/>
    <dgm:cxn modelId="{E47DB02F-F14B-4C30-9A0C-0F871BFD3675}" type="presParOf" srcId="{F43E33A2-B784-4797-887A-6F841223B1EC}" destId="{B7FEBF5D-978B-4552-A286-E6532573625F}" srcOrd="0" destOrd="0" presId="urn:microsoft.com/office/officeart/2009/3/layout/HorizontalOrganizationChart"/>
    <dgm:cxn modelId="{50892A74-3764-4063-91D8-E0D76C9C5CAF}" type="presParOf" srcId="{F43E33A2-B784-4797-887A-6F841223B1EC}" destId="{0653E2E9-A120-4540-8991-1BFA83E32BA5}" srcOrd="1" destOrd="0" presId="urn:microsoft.com/office/officeart/2009/3/layout/HorizontalOrganizationChart"/>
    <dgm:cxn modelId="{7E14B3C1-0191-4138-AF92-71B1B85B3DCC}" type="presParOf" srcId="{AE41AAA6-E89A-46E5-AE18-BC6C1CEB6D92}" destId="{B1F90B84-7BEA-4275-BC18-463E3F7866B6}" srcOrd="1" destOrd="0" presId="urn:microsoft.com/office/officeart/2009/3/layout/HorizontalOrganizationChart"/>
    <dgm:cxn modelId="{BC041246-C95E-4BC2-9E54-6DDBE253D02F}" type="presParOf" srcId="{AE41AAA6-E89A-46E5-AE18-BC6C1CEB6D92}" destId="{EA22998B-A3BF-4E8A-8CE2-DA53AD2B6848}" srcOrd="2" destOrd="0" presId="urn:microsoft.com/office/officeart/2009/3/layout/HorizontalOrganizationChart"/>
    <dgm:cxn modelId="{50640102-8F24-4654-80A3-B836A757CBC2}" type="presParOf" srcId="{8F868684-F0F3-4CED-9997-B0F53FC52EFF}" destId="{F928F59E-AB79-4011-9726-F3B86B5E29E1}" srcOrd="4" destOrd="0" presId="urn:microsoft.com/office/officeart/2009/3/layout/HorizontalOrganizationChart"/>
    <dgm:cxn modelId="{6EDC0EEC-3865-4DA0-893E-EC6E64208329}" type="presParOf" srcId="{8F868684-F0F3-4CED-9997-B0F53FC52EFF}" destId="{769E1558-4280-48DF-8C34-3DD1F072A1F7}" srcOrd="5" destOrd="0" presId="urn:microsoft.com/office/officeart/2009/3/layout/HorizontalOrganizationChart"/>
    <dgm:cxn modelId="{D6D451ED-5DE5-41D2-8F13-1CEA30C0D76F}" type="presParOf" srcId="{769E1558-4280-48DF-8C34-3DD1F072A1F7}" destId="{11E2AF09-FF31-49AA-B6A4-39B6BC3359B9}" srcOrd="0" destOrd="0" presId="urn:microsoft.com/office/officeart/2009/3/layout/HorizontalOrganizationChart"/>
    <dgm:cxn modelId="{8D57F2BC-23A7-4360-A0FD-70CD0EC4E9BD}" type="presParOf" srcId="{11E2AF09-FF31-49AA-B6A4-39B6BC3359B9}" destId="{8710B34A-958B-47EA-8CCB-226CE5A5CF0C}" srcOrd="0" destOrd="0" presId="urn:microsoft.com/office/officeart/2009/3/layout/HorizontalOrganizationChart"/>
    <dgm:cxn modelId="{6CA6D7BA-98EB-48A5-8D27-E53990E34E03}" type="presParOf" srcId="{11E2AF09-FF31-49AA-B6A4-39B6BC3359B9}" destId="{C1893D62-FB4A-4457-8ABD-C11C14FF8A27}" srcOrd="1" destOrd="0" presId="urn:microsoft.com/office/officeart/2009/3/layout/HorizontalOrganizationChart"/>
    <dgm:cxn modelId="{0F1C7683-A8F2-4DB8-A8D5-54F7903AFA01}" type="presParOf" srcId="{769E1558-4280-48DF-8C34-3DD1F072A1F7}" destId="{E0E395D5-ADF9-4FE1-98F3-E02D200B33B2}" srcOrd="1" destOrd="0" presId="urn:microsoft.com/office/officeart/2009/3/layout/HorizontalOrganizationChart"/>
    <dgm:cxn modelId="{F33D6971-7F32-4E6F-A906-E1C80901C911}" type="presParOf" srcId="{769E1558-4280-48DF-8C34-3DD1F072A1F7}" destId="{ED51E763-409B-4FF0-B1FA-B77B66F0AB63}" srcOrd="2" destOrd="0" presId="urn:microsoft.com/office/officeart/2009/3/layout/HorizontalOrganizationChart"/>
    <dgm:cxn modelId="{BE94D511-79ED-46E1-B3D0-8553EF2242F3}" type="presParOf" srcId="{1C21D7A5-D320-4DD9-A279-50679F48EE1D}" destId="{9695079D-DF5A-4C8E-B937-DF83C0B79295}"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8F59E-AB79-4011-9726-F3B86B5E29E1}">
      <dsp:nvSpPr>
        <dsp:cNvPr id="0" name=""/>
        <dsp:cNvSpPr/>
      </dsp:nvSpPr>
      <dsp:spPr>
        <a:xfrm>
          <a:off x="1849762" y="2455335"/>
          <a:ext cx="174728" cy="585470"/>
        </a:xfrm>
        <a:custGeom>
          <a:avLst/>
          <a:gdLst/>
          <a:ahLst/>
          <a:cxnLst/>
          <a:rect l="0" t="0" r="0" b="0"/>
          <a:pathLst>
            <a:path>
              <a:moveTo>
                <a:pt x="0" y="0"/>
              </a:moveTo>
              <a:lnTo>
                <a:pt x="83686" y="0"/>
              </a:lnTo>
              <a:lnTo>
                <a:pt x="83686" y="585470"/>
              </a:lnTo>
              <a:lnTo>
                <a:pt x="174728" y="585470"/>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CF4C1A-2C5E-4E33-A958-39281AF4C6A8}">
      <dsp:nvSpPr>
        <dsp:cNvPr id="0" name=""/>
        <dsp:cNvSpPr/>
      </dsp:nvSpPr>
      <dsp:spPr>
        <a:xfrm>
          <a:off x="1849762" y="2398444"/>
          <a:ext cx="182085" cy="91440"/>
        </a:xfrm>
        <a:custGeom>
          <a:avLst/>
          <a:gdLst/>
          <a:ahLst/>
          <a:cxnLst/>
          <a:rect l="0" t="0" r="0" b="0"/>
          <a:pathLst>
            <a:path>
              <a:moveTo>
                <a:pt x="0" y="56891"/>
              </a:moveTo>
              <a:lnTo>
                <a:pt x="91042" y="56891"/>
              </a:lnTo>
              <a:lnTo>
                <a:pt x="91042" y="45720"/>
              </a:lnTo>
              <a:lnTo>
                <a:pt x="182085" y="45720"/>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47F1DD-8E6D-4E9B-905B-BAF23A459795}">
      <dsp:nvSpPr>
        <dsp:cNvPr id="0" name=""/>
        <dsp:cNvSpPr/>
      </dsp:nvSpPr>
      <dsp:spPr>
        <a:xfrm>
          <a:off x="7539526" y="2020581"/>
          <a:ext cx="91440" cy="1305201"/>
        </a:xfrm>
        <a:custGeom>
          <a:avLst/>
          <a:gdLst/>
          <a:ahLst/>
          <a:cxnLst/>
          <a:rect l="0" t="0" r="0" b="0"/>
          <a:pathLst>
            <a:path>
              <a:moveTo>
                <a:pt x="117097" y="0"/>
              </a:moveTo>
              <a:lnTo>
                <a:pt x="45720" y="1305201"/>
              </a:lnTo>
            </a:path>
          </a:pathLst>
        </a:custGeom>
        <a:noFill/>
        <a:ln w="6350" cap="sq"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23646D-4AC8-4C36-9C4D-73F93F71DD84}">
      <dsp:nvSpPr>
        <dsp:cNvPr id="0" name=""/>
        <dsp:cNvSpPr/>
      </dsp:nvSpPr>
      <dsp:spPr>
        <a:xfrm>
          <a:off x="5420116" y="2020581"/>
          <a:ext cx="811216" cy="1578082"/>
        </a:xfrm>
        <a:custGeom>
          <a:avLst/>
          <a:gdLst/>
          <a:ahLst/>
          <a:cxnLst/>
          <a:rect l="0" t="0" r="0" b="0"/>
          <a:pathLst>
            <a:path>
              <a:moveTo>
                <a:pt x="0" y="1578082"/>
              </a:moveTo>
              <a:lnTo>
                <a:pt x="720174" y="1578082"/>
              </a:lnTo>
              <a:lnTo>
                <a:pt x="720174" y="0"/>
              </a:lnTo>
              <a:lnTo>
                <a:pt x="811216" y="0"/>
              </a:lnTo>
            </a:path>
          </a:pathLst>
        </a:custGeom>
        <a:noFill/>
        <a:ln w="6350" cap="sq"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F6D715-92D7-46B8-B72B-D28BC2A5975A}">
      <dsp:nvSpPr>
        <dsp:cNvPr id="0" name=""/>
        <dsp:cNvSpPr/>
      </dsp:nvSpPr>
      <dsp:spPr>
        <a:xfrm>
          <a:off x="4509690" y="2020581"/>
          <a:ext cx="1185602" cy="1578082"/>
        </a:xfrm>
        <a:custGeom>
          <a:avLst/>
          <a:gdLst/>
          <a:ahLst/>
          <a:cxnLst/>
          <a:rect l="0" t="0" r="0" b="0"/>
          <a:pathLst>
            <a:path>
              <a:moveTo>
                <a:pt x="1185602" y="0"/>
              </a:moveTo>
              <a:lnTo>
                <a:pt x="0" y="1578082"/>
              </a:lnTo>
            </a:path>
          </a:pathLst>
        </a:custGeom>
        <a:noFill/>
        <a:ln w="6350" cap="sq"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5423F3-7DC3-4F3E-8204-1870234A5336}">
      <dsp:nvSpPr>
        <dsp:cNvPr id="0" name=""/>
        <dsp:cNvSpPr/>
      </dsp:nvSpPr>
      <dsp:spPr>
        <a:xfrm>
          <a:off x="4361728" y="1843268"/>
          <a:ext cx="423138" cy="177312"/>
        </a:xfrm>
        <a:custGeom>
          <a:avLst/>
          <a:gdLst/>
          <a:ahLst/>
          <a:cxnLst/>
          <a:rect l="0" t="0" r="0" b="0"/>
          <a:pathLst>
            <a:path>
              <a:moveTo>
                <a:pt x="0" y="0"/>
              </a:moveTo>
              <a:lnTo>
                <a:pt x="332096" y="0"/>
              </a:lnTo>
              <a:lnTo>
                <a:pt x="332096" y="177312"/>
              </a:lnTo>
              <a:lnTo>
                <a:pt x="423138" y="177312"/>
              </a:lnTo>
            </a:path>
          </a:pathLst>
        </a:custGeom>
        <a:noFill/>
        <a:ln w="6350" cap="sq"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39FCC2-6BA1-4C9F-8BFA-271BF93B191C}">
      <dsp:nvSpPr>
        <dsp:cNvPr id="0" name=""/>
        <dsp:cNvSpPr/>
      </dsp:nvSpPr>
      <dsp:spPr>
        <a:xfrm>
          <a:off x="3085001" y="1797548"/>
          <a:ext cx="182085" cy="91440"/>
        </a:xfrm>
        <a:custGeom>
          <a:avLst/>
          <a:gdLst/>
          <a:ahLst/>
          <a:cxnLst/>
          <a:rect l="0" t="0" r="0" b="0"/>
          <a:pathLst>
            <a:path>
              <a:moveTo>
                <a:pt x="0" y="45720"/>
              </a:moveTo>
              <a:lnTo>
                <a:pt x="182085" y="45720"/>
              </a:lnTo>
            </a:path>
          </a:pathLst>
        </a:custGeom>
        <a:noFill/>
        <a:ln w="6350" cap="sq"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F53C70-74F0-4BC5-AF58-E72E31832816}">
      <dsp:nvSpPr>
        <dsp:cNvPr id="0" name=""/>
        <dsp:cNvSpPr/>
      </dsp:nvSpPr>
      <dsp:spPr>
        <a:xfrm>
          <a:off x="1849762" y="1843268"/>
          <a:ext cx="182085" cy="612066"/>
        </a:xfrm>
        <a:custGeom>
          <a:avLst/>
          <a:gdLst/>
          <a:ahLst/>
          <a:cxnLst/>
          <a:rect l="0" t="0" r="0" b="0"/>
          <a:pathLst>
            <a:path>
              <a:moveTo>
                <a:pt x="0" y="612066"/>
              </a:moveTo>
              <a:lnTo>
                <a:pt x="91042" y="612066"/>
              </a:lnTo>
              <a:lnTo>
                <a:pt x="91042" y="0"/>
              </a:lnTo>
              <a:lnTo>
                <a:pt x="182085" y="0"/>
              </a:lnTo>
            </a:path>
          </a:pathLst>
        </a:custGeom>
        <a:noFill/>
        <a:ln w="635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028597-2184-46BC-8F54-F333060196F4}">
      <dsp:nvSpPr>
        <dsp:cNvPr id="0" name=""/>
        <dsp:cNvSpPr/>
      </dsp:nvSpPr>
      <dsp:spPr>
        <a:xfrm>
          <a:off x="662840" y="2192846"/>
          <a:ext cx="1186922" cy="524978"/>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Shortlisted candidate</a:t>
          </a:r>
          <a:endParaRPr lang="en-US" sz="1200" kern="1200" dirty="0"/>
        </a:p>
      </dsp:txBody>
      <dsp:txXfrm>
        <a:off x="662840" y="2192846"/>
        <a:ext cx="1186922" cy="524978"/>
      </dsp:txXfrm>
    </dsp:sp>
    <dsp:sp modelId="{320762BA-7D7E-4E86-B575-2CA5C46E595A}">
      <dsp:nvSpPr>
        <dsp:cNvPr id="0" name=""/>
        <dsp:cNvSpPr/>
      </dsp:nvSpPr>
      <dsp:spPr>
        <a:xfrm>
          <a:off x="2031847" y="1593036"/>
          <a:ext cx="1053153" cy="500465"/>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Module1</a:t>
          </a:r>
          <a:endParaRPr lang="en-US" sz="1200" kern="1200" dirty="0"/>
        </a:p>
      </dsp:txBody>
      <dsp:txXfrm>
        <a:off x="2031847" y="1593036"/>
        <a:ext cx="1053153" cy="500465"/>
      </dsp:txXfrm>
    </dsp:sp>
    <dsp:sp modelId="{B5181774-D3CD-43CC-8DD3-1FE0996369E6}">
      <dsp:nvSpPr>
        <dsp:cNvPr id="0" name=""/>
        <dsp:cNvSpPr/>
      </dsp:nvSpPr>
      <dsp:spPr>
        <a:xfrm>
          <a:off x="3267086" y="1585072"/>
          <a:ext cx="1094641" cy="516393"/>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Candidate introduced to the team</a:t>
          </a:r>
          <a:endParaRPr lang="en-US" sz="1200" kern="1200" dirty="0"/>
        </a:p>
      </dsp:txBody>
      <dsp:txXfrm>
        <a:off x="3267086" y="1585072"/>
        <a:ext cx="1094641" cy="516393"/>
      </dsp:txXfrm>
    </dsp:sp>
    <dsp:sp modelId="{5FAB013D-A946-4EB0-B298-E64244FC3364}">
      <dsp:nvSpPr>
        <dsp:cNvPr id="0" name=""/>
        <dsp:cNvSpPr/>
      </dsp:nvSpPr>
      <dsp:spPr>
        <a:xfrm>
          <a:off x="4784867" y="1516429"/>
          <a:ext cx="910426" cy="1008303"/>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Candidate given tasks to solve – time-boxed</a:t>
          </a:r>
          <a:endParaRPr lang="en-US" sz="1200" kern="1200" dirty="0"/>
        </a:p>
      </dsp:txBody>
      <dsp:txXfrm>
        <a:off x="4784867" y="1516429"/>
        <a:ext cx="910426" cy="1008303"/>
      </dsp:txXfrm>
    </dsp:sp>
    <dsp:sp modelId="{6B7D300F-999F-4934-B809-6570A3223E3D}">
      <dsp:nvSpPr>
        <dsp:cNvPr id="0" name=""/>
        <dsp:cNvSpPr/>
      </dsp:nvSpPr>
      <dsp:spPr>
        <a:xfrm>
          <a:off x="4509690" y="3137697"/>
          <a:ext cx="910426" cy="921933"/>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Technical panel evaluate the solution</a:t>
          </a:r>
          <a:endParaRPr lang="en-US" sz="1200" kern="1200" dirty="0"/>
        </a:p>
      </dsp:txBody>
      <dsp:txXfrm>
        <a:off x="4509690" y="3137697"/>
        <a:ext cx="910426" cy="921933"/>
      </dsp:txXfrm>
    </dsp:sp>
    <dsp:sp modelId="{3BB18765-0492-4060-A55F-2CDEE3C85216}">
      <dsp:nvSpPr>
        <dsp:cNvPr id="0" name=""/>
        <dsp:cNvSpPr/>
      </dsp:nvSpPr>
      <dsp:spPr>
        <a:xfrm>
          <a:off x="6231333" y="1642964"/>
          <a:ext cx="1425290" cy="755233"/>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Candidates interact with team over coffee/lunch</a:t>
          </a:r>
          <a:endParaRPr lang="en-US" sz="1200" kern="1200" dirty="0"/>
        </a:p>
      </dsp:txBody>
      <dsp:txXfrm>
        <a:off x="6231333" y="1642964"/>
        <a:ext cx="1425290" cy="755233"/>
      </dsp:txXfrm>
    </dsp:sp>
    <dsp:sp modelId="{6B49B28D-E0AD-451B-8A14-361C3D42524C}">
      <dsp:nvSpPr>
        <dsp:cNvPr id="0" name=""/>
        <dsp:cNvSpPr/>
      </dsp:nvSpPr>
      <dsp:spPr>
        <a:xfrm>
          <a:off x="7585246" y="2868299"/>
          <a:ext cx="1274359" cy="914966"/>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Larger panel evaluate on technical and socializing skill </a:t>
          </a:r>
          <a:endParaRPr lang="en-US" sz="1200" kern="1200" dirty="0"/>
        </a:p>
      </dsp:txBody>
      <dsp:txXfrm>
        <a:off x="7585246" y="2868299"/>
        <a:ext cx="1274359" cy="914966"/>
      </dsp:txXfrm>
    </dsp:sp>
    <dsp:sp modelId="{B7FEBF5D-978B-4552-A286-E6532573625F}">
      <dsp:nvSpPr>
        <dsp:cNvPr id="0" name=""/>
        <dsp:cNvSpPr/>
      </dsp:nvSpPr>
      <dsp:spPr>
        <a:xfrm>
          <a:off x="2031847" y="2207304"/>
          <a:ext cx="1077753" cy="473719"/>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Module2</a:t>
          </a:r>
          <a:endParaRPr lang="en-US" sz="1200" kern="1200" dirty="0"/>
        </a:p>
      </dsp:txBody>
      <dsp:txXfrm>
        <a:off x="2031847" y="2207304"/>
        <a:ext cx="1077753" cy="473719"/>
      </dsp:txXfrm>
    </dsp:sp>
    <dsp:sp modelId="{8710B34A-958B-47EA-8CCB-226CE5A5CF0C}">
      <dsp:nvSpPr>
        <dsp:cNvPr id="0" name=""/>
        <dsp:cNvSpPr/>
      </dsp:nvSpPr>
      <dsp:spPr>
        <a:xfrm>
          <a:off x="2024491" y="2779402"/>
          <a:ext cx="1175651" cy="522807"/>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Module3</a:t>
          </a:r>
          <a:endParaRPr lang="en-US" sz="1200" kern="1200" dirty="0"/>
        </a:p>
      </dsp:txBody>
      <dsp:txXfrm>
        <a:off x="2024491" y="2779402"/>
        <a:ext cx="1175651" cy="52280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0C3AD6-2D14-482E-BD43-0FE4C7B93275}"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EF9D9-D30F-40E3-AFE7-D78248299257}" type="slidenum">
              <a:rPr lang="en-US" smtClean="0"/>
              <a:t>‹#›</a:t>
            </a:fld>
            <a:endParaRPr lang="en-US"/>
          </a:p>
        </p:txBody>
      </p:sp>
    </p:spTree>
    <p:extLst>
      <p:ext uri="{BB962C8B-B14F-4D97-AF65-F5344CB8AC3E}">
        <p14:creationId xmlns:p14="http://schemas.microsoft.com/office/powerpoint/2010/main" val="384912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C3AD6-2D14-482E-BD43-0FE4C7B93275}"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EF9D9-D30F-40E3-AFE7-D78248299257}" type="slidenum">
              <a:rPr lang="en-US" smtClean="0"/>
              <a:t>‹#›</a:t>
            </a:fld>
            <a:endParaRPr lang="en-US"/>
          </a:p>
        </p:txBody>
      </p:sp>
    </p:spTree>
    <p:extLst>
      <p:ext uri="{BB962C8B-B14F-4D97-AF65-F5344CB8AC3E}">
        <p14:creationId xmlns:p14="http://schemas.microsoft.com/office/powerpoint/2010/main" val="15212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C3AD6-2D14-482E-BD43-0FE4C7B93275}"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EF9D9-D30F-40E3-AFE7-D78248299257}" type="slidenum">
              <a:rPr lang="en-US" smtClean="0"/>
              <a:t>‹#›</a:t>
            </a:fld>
            <a:endParaRPr lang="en-US"/>
          </a:p>
        </p:txBody>
      </p:sp>
    </p:spTree>
    <p:extLst>
      <p:ext uri="{BB962C8B-B14F-4D97-AF65-F5344CB8AC3E}">
        <p14:creationId xmlns:p14="http://schemas.microsoft.com/office/powerpoint/2010/main" val="72050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2" name="Title 1"/>
          <p:cNvSpPr>
            <a:spLocks noGrp="1"/>
          </p:cNvSpPr>
          <p:nvPr>
            <p:ph type="ctrTitle"/>
          </p:nvPr>
        </p:nvSpPr>
        <p:spPr>
          <a:xfrm>
            <a:off x="571500" y="1714500"/>
            <a:ext cx="8382000" cy="2438400"/>
          </a:xfrm>
        </p:spPr>
        <p:txBody>
          <a:bodyPr anchor="b" anchorCtr="0">
            <a:noAutofit/>
          </a:bodyPr>
          <a:lstStyle>
            <a:lvl1pPr>
              <a:defRPr sz="5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9518968" y="6095767"/>
            <a:ext cx="2255520" cy="640631"/>
          </a:xfrm>
          <a:prstGeom prst="rect">
            <a:avLst/>
          </a:prstGeom>
        </p:spPr>
      </p:pic>
      <p:sp>
        <p:nvSpPr>
          <p:cNvPr id="8" name="Footer Placeholder 4"/>
          <p:cNvSpPr txBox="1">
            <a:spLocks/>
          </p:cNvSpPr>
          <p:nvPr userDrawn="1"/>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17" dirty="0" smtClean="0">
                <a:solidFill>
                  <a:srgbClr val="FFFFFF"/>
                </a:solidFill>
              </a:rPr>
              <a:t>DXC Proprietary and Confidential</a:t>
            </a:r>
            <a:endParaRPr lang="en-US" sz="917" dirty="0">
              <a:solidFill>
                <a:srgbClr val="FFFFFF"/>
              </a:solidFill>
            </a:endParaRPr>
          </a:p>
        </p:txBody>
      </p:sp>
      <p:sp>
        <p:nvSpPr>
          <p:cNvPr id="9" name="Text Box 115"/>
          <p:cNvSpPr txBox="1">
            <a:spLocks noChangeArrowheads="1"/>
          </p:cNvSpPr>
          <p:nvPr userDrawn="1"/>
        </p:nvSpPr>
        <p:spPr bwMode="auto">
          <a:xfrm>
            <a:off x="9906000" y="533400"/>
            <a:ext cx="1714500" cy="228600"/>
          </a:xfrm>
          <a:prstGeom prst="rect">
            <a:avLst/>
          </a:prstGeom>
          <a:noFill/>
          <a:ln w="9525">
            <a:noFill/>
            <a:miter lim="800000"/>
            <a:headEnd/>
            <a:tailEnd/>
          </a:ln>
          <a:effectLst/>
        </p:spPr>
        <p:txBody>
          <a:bodyPr wrap="none" lIns="0" tIns="0" rIns="0" bIns="0" anchor="t" anchorCtr="0">
            <a:noAutofit/>
          </a:bodyPr>
          <a:lstStyle/>
          <a:p>
            <a:pPr algn="r" defTabSz="683921"/>
            <a:fld id="{03C7D0F0-10D5-4191-B6F4-99306F468FEF}" type="datetime4">
              <a:rPr lang="en-US" sz="1167" smtClean="0">
                <a:solidFill>
                  <a:srgbClr val="000000"/>
                </a:solidFill>
              </a:rPr>
              <a:pPr algn="r" defTabSz="683921"/>
              <a:t>June 18, 2018</a:t>
            </a:fld>
            <a:endParaRPr lang="en-US" sz="1167" dirty="0">
              <a:solidFill>
                <a:srgbClr val="000000"/>
              </a:solidFill>
            </a:endParaRPr>
          </a:p>
        </p:txBody>
      </p:sp>
    </p:spTree>
    <p:extLst>
      <p:ext uri="{BB962C8B-B14F-4D97-AF65-F5344CB8AC3E}">
        <p14:creationId xmlns:p14="http://schemas.microsoft.com/office/powerpoint/2010/main" val="261491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8"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5" name="Title 1"/>
          <p:cNvSpPr>
            <a:spLocks noGrp="1"/>
          </p:cNvSpPr>
          <p:nvPr>
            <p:ph type="ctrTitle"/>
          </p:nvPr>
        </p:nvSpPr>
        <p:spPr>
          <a:xfrm>
            <a:off x="571500" y="533400"/>
            <a:ext cx="8382000" cy="2857500"/>
          </a:xfrm>
        </p:spPr>
        <p:txBody>
          <a:bodyPr anchor="b" anchorCtr="0">
            <a:noAutofit/>
          </a:bodyPr>
          <a:lstStyle>
            <a:lvl1pPr>
              <a:defRPr sz="5000">
                <a:solidFill>
                  <a:schemeClr val="tx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sp>
        <p:nvSpPr>
          <p:cNvPr id="18"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000000"/>
                </a:solidFill>
              </a:rPr>
              <a:t>DXC Proprietary and Confidential</a:t>
            </a:r>
            <a:endParaRPr lang="en-US" sz="917" dirty="0">
              <a:solidFill>
                <a:srgbClr val="000000"/>
              </a:solidFill>
            </a:endParaRPr>
          </a:p>
        </p:txBody>
      </p:sp>
      <p:sp>
        <p:nvSpPr>
          <p:cNvPr id="19"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fld id="{03C7D0F0-10D5-4191-B6F4-99306F468FEF}" type="datetime4">
              <a:rPr lang="en-US" sz="1167" smtClean="0">
                <a:solidFill>
                  <a:srgbClr val="000000"/>
                </a:solidFill>
              </a:rPr>
              <a:pPr algn="r" defTabSz="683921"/>
              <a:t>June 18, 2018</a:t>
            </a:fld>
            <a:endParaRPr lang="en-US" sz="1167" dirty="0">
              <a:solidFill>
                <a:srgbClr val="000000"/>
              </a:solidFill>
            </a:endParaRPr>
          </a:p>
        </p:txBody>
      </p:sp>
    </p:spTree>
    <p:extLst>
      <p:ext uri="{BB962C8B-B14F-4D97-AF65-F5344CB8AC3E}">
        <p14:creationId xmlns:p14="http://schemas.microsoft.com/office/powerpoint/2010/main" val="233715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5000">
                <a:solidFill>
                  <a:schemeClr val="bg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sp>
        <p:nvSpPr>
          <p:cNvPr id="7"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pic>
        <p:nvPicPr>
          <p:cNvPr id="9" name="Picture 8"/>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17"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FFFFFF"/>
                </a:solidFill>
              </a:rPr>
              <a:t>DXC Proprietary and Confidential</a:t>
            </a:r>
            <a:endParaRPr lang="en-US" sz="917" dirty="0">
              <a:solidFill>
                <a:srgbClr val="FFFFFF"/>
              </a:solidFill>
            </a:endParaRPr>
          </a:p>
        </p:txBody>
      </p:sp>
      <p:sp>
        <p:nvSpPr>
          <p:cNvPr id="18"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fld id="{03C7D0F0-10D5-4191-B6F4-99306F468FEF}" type="datetime4">
              <a:rPr lang="en-US" sz="1167" smtClean="0">
                <a:solidFill>
                  <a:srgbClr val="FFFFFF"/>
                </a:solidFill>
              </a:rPr>
              <a:pPr algn="r" defTabSz="683921"/>
              <a:t>June 18, 2018</a:t>
            </a:fld>
            <a:endParaRPr lang="en-US" sz="1167" dirty="0">
              <a:solidFill>
                <a:srgbClr val="FFFFFF"/>
              </a:solidFill>
            </a:endParaRPr>
          </a:p>
        </p:txBody>
      </p:sp>
    </p:spTree>
    <p:extLst>
      <p:ext uri="{BB962C8B-B14F-4D97-AF65-F5344CB8AC3E}">
        <p14:creationId xmlns:p14="http://schemas.microsoft.com/office/powerpoint/2010/main" val="2275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8191500" y="895350"/>
            <a:ext cx="4000500" cy="5067300"/>
          </a:xfrm>
          <a:prstGeom prst="rect">
            <a:avLst/>
          </a:prstGeom>
        </p:spPr>
      </p:pic>
      <p:grpSp>
        <p:nvGrpSpPr>
          <p:cNvPr id="12" name="Group 11"/>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2192000" cy="68580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9151"/>
              <a:endParaRPr lang="en-US" sz="3840" dirty="0">
                <a:solidFill>
                  <a:srgbClr val="000000"/>
                </a:solidFill>
              </a:endParaRPr>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219151"/>
              <a:endParaRPr lang="en-US" sz="3840" dirty="0">
                <a:solidFill>
                  <a:srgbClr val="000000"/>
                </a:solidFill>
              </a:endParaRPr>
            </a:p>
          </p:txBody>
        </p:sp>
      </p:grpSp>
      <p:sp>
        <p:nvSpPr>
          <p:cNvPr id="15" name="Title 1"/>
          <p:cNvSpPr>
            <a:spLocks noGrp="1"/>
          </p:cNvSpPr>
          <p:nvPr userDrawn="1">
            <p:ph type="ctrTitle"/>
          </p:nvPr>
        </p:nvSpPr>
        <p:spPr>
          <a:xfrm>
            <a:off x="571499" y="533400"/>
            <a:ext cx="7239000" cy="2857500"/>
          </a:xfrm>
        </p:spPr>
        <p:txBody>
          <a:bodyPr anchor="b" anchorCtr="0">
            <a:noAutofit/>
          </a:bodyPr>
          <a:lstStyle>
            <a:lvl1pPr>
              <a:defRPr sz="5000">
                <a:solidFill>
                  <a:schemeClr val="tx1"/>
                </a:solidFill>
              </a:defRPr>
            </a:lvl1pPr>
          </a:lstStyle>
          <a:p>
            <a:r>
              <a:rPr lang="en-US" smtClean="0"/>
              <a:t>Click to edit Master title style</a:t>
            </a:r>
            <a:endParaRPr lang="en-US" dirty="0"/>
          </a:p>
        </p:txBody>
      </p:sp>
      <p:sp>
        <p:nvSpPr>
          <p:cNvPr id="16" name="Subtitle 2"/>
          <p:cNvSpPr>
            <a:spLocks noGrp="1"/>
          </p:cNvSpPr>
          <p:nvPr userDrawn="1">
            <p:ph type="subTitle" idx="1"/>
          </p:nvPr>
        </p:nvSpPr>
        <p:spPr>
          <a:xfrm>
            <a:off x="571500" y="3657600"/>
            <a:ext cx="7239001" cy="762000"/>
          </a:xfrm>
        </p:spPr>
        <p:txBody>
          <a:bodyPr>
            <a:noAutofit/>
          </a:bodyPr>
          <a:lstStyle>
            <a:lvl1pPr marL="0" indent="0" algn="l">
              <a:spcBef>
                <a:spcPts val="0"/>
              </a:spcBef>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sp>
        <p:nvSpPr>
          <p:cNvPr id="20"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000000"/>
                </a:solidFill>
              </a:rPr>
              <a:t>DXC Proprietary and Confidential</a:t>
            </a:r>
            <a:endParaRPr lang="en-US" sz="917" dirty="0">
              <a:solidFill>
                <a:srgbClr val="000000"/>
              </a:solidFill>
            </a:endParaRPr>
          </a:p>
        </p:txBody>
      </p:sp>
      <p:sp>
        <p:nvSpPr>
          <p:cNvPr id="21"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fld id="{03C7D0F0-10D5-4191-B6F4-99306F468FEF}" type="datetime4">
              <a:rPr lang="en-US" sz="1167" smtClean="0">
                <a:solidFill>
                  <a:srgbClr val="000000"/>
                </a:solidFill>
              </a:rPr>
              <a:pPr algn="r" defTabSz="683921"/>
              <a:t>June 18, 2018</a:t>
            </a:fld>
            <a:endParaRPr lang="en-US" sz="1167" dirty="0">
              <a:solidFill>
                <a:srgbClr val="000000"/>
              </a:solidFill>
            </a:endParaRPr>
          </a:p>
        </p:txBody>
      </p:sp>
    </p:spTree>
    <p:extLst>
      <p:ext uri="{BB962C8B-B14F-4D97-AF65-F5344CB8AC3E}">
        <p14:creationId xmlns:p14="http://schemas.microsoft.com/office/powerpoint/2010/main" val="285244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76200" y="-76200"/>
            <a:ext cx="12344400" cy="701040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5" name="Title 1"/>
          <p:cNvSpPr>
            <a:spLocks noGrp="1"/>
          </p:cNvSpPr>
          <p:nvPr>
            <p:ph type="ctrTitle"/>
          </p:nvPr>
        </p:nvSpPr>
        <p:spPr>
          <a:xfrm>
            <a:off x="571499" y="533136"/>
            <a:ext cx="7239000" cy="2857500"/>
          </a:xfrm>
        </p:spPr>
        <p:txBody>
          <a:bodyPr anchor="b" anchorCtr="0">
            <a:noAutofit/>
          </a:bodyPr>
          <a:lstStyle>
            <a:lvl1pPr>
              <a:defRPr sz="5000">
                <a:solidFill>
                  <a:schemeClr val="bg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571498" y="3657600"/>
            <a:ext cx="7239000"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419206" y="6095767"/>
            <a:ext cx="2255520" cy="640631"/>
          </a:xfrm>
          <a:prstGeom prst="rect">
            <a:avLst/>
          </a:prstGeom>
        </p:spPr>
      </p:pic>
      <p:sp>
        <p:nvSpPr>
          <p:cNvPr id="13"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8" name="Footer Placeholder 4"/>
          <p:cNvSpPr txBox="1">
            <a:spLocks/>
          </p:cNvSpPr>
          <p:nvPr userDrawn="1"/>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smtClean="0">
                <a:solidFill>
                  <a:srgbClr val="FFFFFF"/>
                </a:solidFill>
              </a:rPr>
              <a:t>DXC Proprietary and Confidential</a:t>
            </a:r>
            <a:endParaRPr lang="en-US" sz="917" dirty="0">
              <a:solidFill>
                <a:srgbClr val="FFFFFF"/>
              </a:solidFill>
            </a:endParaRPr>
          </a:p>
        </p:txBody>
      </p:sp>
      <p:sp>
        <p:nvSpPr>
          <p:cNvPr id="20" name="Text Box 115"/>
          <p:cNvSpPr txBox="1">
            <a:spLocks noChangeArrowheads="1"/>
          </p:cNvSpPr>
          <p:nvPr userDrawn="1"/>
        </p:nvSpPr>
        <p:spPr bwMode="auto">
          <a:xfrm>
            <a:off x="9906000" y="533400"/>
            <a:ext cx="1714500" cy="228600"/>
          </a:xfrm>
          <a:prstGeom prst="rect">
            <a:avLst/>
          </a:prstGeom>
          <a:noFill/>
          <a:ln w="9525">
            <a:noFill/>
            <a:miter lim="800000"/>
            <a:headEnd/>
            <a:tailEnd/>
          </a:ln>
          <a:effectLst/>
        </p:spPr>
        <p:txBody>
          <a:bodyPr wrap="none" lIns="0" tIns="0" rIns="0" bIns="0" anchor="t" anchorCtr="0">
            <a:noAutofit/>
          </a:bodyPr>
          <a:lstStyle/>
          <a:p>
            <a:pPr algn="r" defTabSz="683921"/>
            <a:fld id="{03C7D0F0-10D5-4191-B6F4-99306F468FEF}" type="datetime4">
              <a:rPr lang="en-US" sz="1167" smtClean="0">
                <a:solidFill>
                  <a:srgbClr val="FFFFFF"/>
                </a:solidFill>
              </a:rPr>
              <a:pPr algn="r" defTabSz="683921"/>
              <a:t>June 18, 2018</a:t>
            </a:fld>
            <a:endParaRPr lang="en-US" sz="1167" dirty="0">
              <a:solidFill>
                <a:srgbClr val="FFFFFF"/>
              </a:solidFill>
            </a:endParaRPr>
          </a:p>
        </p:txBody>
      </p:sp>
    </p:spTree>
    <p:extLst>
      <p:ext uri="{BB962C8B-B14F-4D97-AF65-F5344CB8AC3E}">
        <p14:creationId xmlns:p14="http://schemas.microsoft.com/office/powerpoint/2010/main" val="314960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5" name="Title 1"/>
          <p:cNvSpPr>
            <a:spLocks noGrp="1"/>
          </p:cNvSpPr>
          <p:nvPr>
            <p:ph type="ctrTitle"/>
          </p:nvPr>
        </p:nvSpPr>
        <p:spPr>
          <a:xfrm>
            <a:off x="571499" y="533400"/>
            <a:ext cx="7239000" cy="2857500"/>
          </a:xfrm>
        </p:spPr>
        <p:txBody>
          <a:bodyPr anchor="b" anchorCtr="0">
            <a:noAutofit/>
          </a:bodyPr>
          <a:lstStyle>
            <a:lvl1pPr>
              <a:defRPr sz="5000">
                <a:solidFill>
                  <a:schemeClr val="tx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571499" y="3657600"/>
            <a:ext cx="7239000" cy="762000"/>
          </a:xfrm>
        </p:spPr>
        <p:txBody>
          <a:bodyPr>
            <a:noAutofit/>
          </a:bodyPr>
          <a:lstStyle>
            <a:lvl1pPr marL="0" indent="0" algn="l">
              <a:spcBef>
                <a:spcPts val="0"/>
              </a:spcBef>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419206" y="6095767"/>
            <a:ext cx="2255520" cy="640631"/>
          </a:xfrm>
          <a:prstGeom prst="rect">
            <a:avLst/>
          </a:prstGeom>
        </p:spPr>
      </p:pic>
      <p:sp>
        <p:nvSpPr>
          <p:cNvPr id="10"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9" name="Footer Placeholder 4"/>
          <p:cNvSpPr txBox="1">
            <a:spLocks/>
          </p:cNvSpPr>
          <p:nvPr userDrawn="1"/>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smtClean="0">
                <a:solidFill>
                  <a:srgbClr val="000000"/>
                </a:solidFill>
              </a:rPr>
              <a:t>DXC Proprietary and Confidential</a:t>
            </a:r>
            <a:endParaRPr lang="en-US" sz="917" dirty="0">
              <a:solidFill>
                <a:srgbClr val="000000"/>
              </a:solidFill>
            </a:endParaRPr>
          </a:p>
        </p:txBody>
      </p:sp>
      <p:sp>
        <p:nvSpPr>
          <p:cNvPr id="21" name="Text Box 115"/>
          <p:cNvSpPr txBox="1">
            <a:spLocks noChangeArrowheads="1"/>
          </p:cNvSpPr>
          <p:nvPr userDrawn="1"/>
        </p:nvSpPr>
        <p:spPr bwMode="auto">
          <a:xfrm>
            <a:off x="9906000" y="533400"/>
            <a:ext cx="1714500" cy="228600"/>
          </a:xfrm>
          <a:prstGeom prst="rect">
            <a:avLst/>
          </a:prstGeom>
          <a:noFill/>
          <a:ln w="9525">
            <a:noFill/>
            <a:miter lim="800000"/>
            <a:headEnd/>
            <a:tailEnd/>
          </a:ln>
          <a:effectLst/>
        </p:spPr>
        <p:txBody>
          <a:bodyPr wrap="none" lIns="0" tIns="0" rIns="0" bIns="0" anchor="t" anchorCtr="0">
            <a:noAutofit/>
          </a:bodyPr>
          <a:lstStyle/>
          <a:p>
            <a:pPr algn="r" defTabSz="683921"/>
            <a:fld id="{03C7D0F0-10D5-4191-B6F4-99306F468FEF}" type="datetime4">
              <a:rPr lang="en-US" sz="1167" smtClean="0">
                <a:solidFill>
                  <a:srgbClr val="000000"/>
                </a:solidFill>
              </a:rPr>
              <a:pPr algn="r" defTabSz="683921"/>
              <a:t>June 18, 2018</a:t>
            </a:fld>
            <a:endParaRPr lang="en-US" sz="1167" dirty="0">
              <a:solidFill>
                <a:srgbClr val="000000"/>
              </a:solidFill>
            </a:endParaRPr>
          </a:p>
        </p:txBody>
      </p:sp>
    </p:spTree>
    <p:extLst>
      <p:ext uri="{BB962C8B-B14F-4D97-AF65-F5344CB8AC3E}">
        <p14:creationId xmlns:p14="http://schemas.microsoft.com/office/powerpoint/2010/main" val="364734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380985" indent="-380985">
              <a:spcBef>
                <a:spcPts val="750"/>
              </a:spcBef>
              <a:buFont typeface="+mj-lt"/>
              <a:buAutoNum type="arabicPeriod"/>
              <a:tabLst>
                <a:tab pos="5280872" algn="r"/>
              </a:tabLst>
              <a:defRPr sz="1667"/>
            </a:lvl1pPr>
            <a:lvl2pPr marL="571477" indent="-190492">
              <a:spcBef>
                <a:spcPts val="500"/>
              </a:spcBef>
              <a:buFont typeface="Arial" pitchFamily="34" charset="0"/>
              <a:buChar char="–"/>
              <a:tabLst>
                <a:tab pos="5280872" algn="r"/>
              </a:tabLst>
              <a:defRPr sz="1667"/>
            </a:lvl2pPr>
            <a:lvl3pPr marL="761970" indent="-190492">
              <a:spcBef>
                <a:spcPts val="500"/>
              </a:spcBef>
              <a:buFont typeface="Arial" pitchFamily="34" charset="0"/>
              <a:buChar char="–"/>
              <a:tabLst>
                <a:tab pos="5280872" algn="r"/>
              </a:tabLst>
              <a:defRPr sz="1667"/>
            </a:lvl3pPr>
            <a:lvl4pPr marL="952462" indent="-190492">
              <a:spcBef>
                <a:spcPts val="500"/>
              </a:spcBef>
              <a:buFont typeface="Arial" pitchFamily="34" charset="0"/>
              <a:buChar char="–"/>
              <a:tabLst>
                <a:tab pos="5280872" algn="r"/>
              </a:tabLst>
              <a:defRPr sz="1667"/>
            </a:lvl4pPr>
            <a:lvl5pPr marL="1142954" indent="-190492">
              <a:spcBef>
                <a:spcPts val="500"/>
              </a:spcBef>
              <a:buFont typeface="Arial" pitchFamily="34" charset="0"/>
              <a:buChar char="–"/>
              <a:tabLst>
                <a:tab pos="5280872" algn="r"/>
              </a:tabLst>
              <a:defRPr sz="1667"/>
            </a:lvl5pPr>
            <a:lvl6pPr marL="1333447" indent="-190492">
              <a:spcBef>
                <a:spcPts val="500"/>
              </a:spcBef>
              <a:buFont typeface="Arial" pitchFamily="34" charset="0"/>
              <a:buChar char="–"/>
              <a:tabLst>
                <a:tab pos="5280872" algn="r"/>
              </a:tabLst>
              <a:defRPr sz="1667" baseline="0"/>
            </a:lvl6pPr>
            <a:lvl7pPr marL="1523939" indent="-190492">
              <a:spcBef>
                <a:spcPts val="500"/>
              </a:spcBef>
              <a:buFont typeface="Arial" pitchFamily="34" charset="0"/>
              <a:buChar char="–"/>
              <a:tabLst>
                <a:tab pos="5280872" algn="r"/>
              </a:tabLst>
              <a:defRPr sz="1667" baseline="0"/>
            </a:lvl7pPr>
            <a:lvl8pPr marL="1714431" indent="-190492">
              <a:spcBef>
                <a:spcPts val="500"/>
              </a:spcBef>
              <a:buFont typeface="Arial" pitchFamily="34" charset="0"/>
              <a:buChar char="–"/>
              <a:tabLst>
                <a:tab pos="5280872" algn="r"/>
              </a:tabLst>
              <a:defRPr sz="1667" baseline="0"/>
            </a:lvl8pPr>
            <a:lvl9pPr marL="1904924" indent="-190492">
              <a:spcBef>
                <a:spcPts val="500"/>
              </a:spcBef>
              <a:buFont typeface="Arial" pitchFamily="34" charset="0"/>
              <a:buChar char="–"/>
              <a:tabLst>
                <a:tab pos="5280872" algn="r"/>
              </a:tabLst>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2999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marL="380985" indent="-190492">
              <a:buFont typeface="Arial" pitchFamily="34" charset="0"/>
              <a:buChar char="–"/>
              <a:defRPr/>
            </a:lvl4pPr>
            <a:lvl5pPr marL="571477" indent="-190492">
              <a:buFont typeface="Arial" pitchFamily="34" charset="0"/>
              <a:buChar char="–"/>
              <a:defRPr/>
            </a:lvl5pPr>
            <a:lvl6pPr marL="761970" indent="-190492">
              <a:buFont typeface="Arial" pitchFamily="34" charset="0"/>
              <a:buChar char="–"/>
              <a:defRPr baseline="0"/>
            </a:lvl6pPr>
            <a:lvl7pPr marL="952462" indent="-190492">
              <a:buFont typeface="Arial" pitchFamily="34" charset="0"/>
              <a:buChar char="–"/>
              <a:defRPr baseline="0"/>
            </a:lvl7pPr>
            <a:lvl8pPr marL="1142954" indent="-190492">
              <a:buFont typeface="Arial" pitchFamily="34" charset="0"/>
              <a:buChar char="–"/>
              <a:defRPr baseline="0"/>
            </a:lvl8pPr>
            <a:lvl9pPr marL="1333447" indent="-190492">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5143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C3AD6-2D14-482E-BD43-0FE4C7B93275}"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EF9D9-D30F-40E3-AFE7-D78248299257}" type="slidenum">
              <a:rPr lang="en-US" smtClean="0"/>
              <a:t>‹#›</a:t>
            </a:fld>
            <a:endParaRPr lang="en-US"/>
          </a:p>
        </p:txBody>
      </p:sp>
    </p:spTree>
    <p:extLst>
      <p:ext uri="{BB962C8B-B14F-4D97-AF65-F5344CB8AC3E}">
        <p14:creationId xmlns:p14="http://schemas.microsoft.com/office/powerpoint/2010/main" val="2970059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90492" indent="-190492">
              <a:buFont typeface="Arial" pitchFamily="34" charset="0"/>
              <a:buChar char="•"/>
              <a:defRPr/>
            </a:lvl1pPr>
            <a:lvl2pPr marL="380985" indent="-190492">
              <a:spcBef>
                <a:spcPts val="500"/>
              </a:spcBef>
              <a:buFont typeface="Arial" pitchFamily="34" charset="0"/>
              <a:buChar char="–"/>
              <a:defRPr/>
            </a:lvl2pPr>
            <a:lvl3pPr marL="571477" indent="-190492">
              <a:spcBef>
                <a:spcPts val="500"/>
              </a:spcBef>
              <a:buFont typeface="Arial" pitchFamily="34" charset="0"/>
              <a:buChar char="–"/>
              <a:defRPr/>
            </a:lvl3pPr>
            <a:lvl4pPr marL="761970" indent="-190492">
              <a:spcBef>
                <a:spcPts val="500"/>
              </a:spcBef>
              <a:buFont typeface="Arial" pitchFamily="34" charset="0"/>
              <a:buChar char="–"/>
              <a:defRPr/>
            </a:lvl4pPr>
            <a:lvl5pPr marL="952462" indent="-190492">
              <a:spcBef>
                <a:spcPts val="500"/>
              </a:spcBef>
              <a:buFont typeface="Arial" pitchFamily="34" charset="0"/>
              <a:buChar char="–"/>
              <a:defRPr/>
            </a:lvl5pPr>
            <a:lvl6pPr marL="1142954" indent="-190492">
              <a:spcBef>
                <a:spcPts val="500"/>
              </a:spcBef>
              <a:buFont typeface="Arial" pitchFamily="34" charset="0"/>
              <a:buChar char="–"/>
              <a:defRPr baseline="0"/>
            </a:lvl6pPr>
            <a:lvl7pPr marL="1333447" indent="-190492">
              <a:spcBef>
                <a:spcPts val="500"/>
              </a:spcBef>
              <a:buFont typeface="Arial" pitchFamily="34" charset="0"/>
              <a:buChar char="–"/>
              <a:defRPr baseline="0"/>
            </a:lvl7pPr>
            <a:lvl8pPr marL="1523939" indent="-190492">
              <a:spcBef>
                <a:spcPts val="500"/>
              </a:spcBef>
              <a:buFont typeface="Arial" pitchFamily="34" charset="0"/>
              <a:buChar char="–"/>
              <a:defRPr baseline="0"/>
            </a:lvl8pPr>
            <a:lvl9pPr marL="1714431" indent="-190492">
              <a:spcBef>
                <a:spcPts val="500"/>
              </a:spcBef>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10782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7573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5334000" cy="4267730"/>
          </a:xfrm>
          <a:noFill/>
        </p:spPr>
        <p:txBody>
          <a:bodyPr>
            <a:normAutofit/>
          </a:bodyPr>
          <a:lstStyle>
            <a:lvl1pPr>
              <a:defRPr sz="1667"/>
            </a:lvl1pPr>
            <a:lvl2pPr>
              <a:defRPr sz="1667"/>
            </a:lvl2pPr>
            <a:lvl3pPr>
              <a:defRPr sz="1667"/>
            </a:lvl3pPr>
            <a:lvl4pPr marL="380985" indent="-190492">
              <a:buFont typeface="Arial" pitchFamily="34" charset="0"/>
              <a:buChar char="–"/>
              <a:defRPr sz="1667"/>
            </a:lvl4pPr>
            <a:lvl5pPr marL="571477" indent="-190492">
              <a:buFont typeface="Arial" pitchFamily="34" charset="0"/>
              <a:buChar char="–"/>
              <a:defRPr sz="1667"/>
            </a:lvl5pPr>
            <a:lvl6pPr marL="761970" indent="-190492">
              <a:buFont typeface="Arial" pitchFamily="34" charset="0"/>
              <a:buChar char="–"/>
              <a:defRPr sz="1667" baseline="0"/>
            </a:lvl6pPr>
            <a:lvl7pPr marL="952462" indent="-190492">
              <a:buFont typeface="Arial" pitchFamily="34" charset="0"/>
              <a:buChar char="–"/>
              <a:defRPr sz="1667" baseline="0"/>
            </a:lvl7pPr>
            <a:lvl8pPr marL="1142954" indent="-190492">
              <a:buFont typeface="Arial" pitchFamily="34" charset="0"/>
              <a:buChar char="–"/>
              <a:defRPr sz="1667" baseline="0"/>
            </a:lvl8pPr>
            <a:lvl9pPr marL="1333447" indent="-190492">
              <a:buFont typeface="Arial" pitchFamily="34" charset="0"/>
              <a:buChar char="–"/>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86500" y="1714499"/>
            <a:ext cx="5334000" cy="4267728"/>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7911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8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13"/>
          </p:nvPr>
        </p:nvSpPr>
        <p:spPr>
          <a:xfrm>
            <a:off x="819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5898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76200" y="-76200"/>
            <a:ext cx="12344400" cy="701040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6096000" y="0"/>
            <a:ext cx="6096000" cy="6858000"/>
          </a:xfrm>
          <a:solidFill>
            <a:schemeClr val="bg1">
              <a:lumMod val="85000"/>
            </a:schemeClr>
          </a:solidFill>
        </p:spPr>
        <p:txBody>
          <a:bodyPr anchor="ctr" anchorCtr="0">
            <a:normAutofit/>
          </a:bodyPr>
          <a:lstStyle>
            <a:lvl1pPr algn="ctr">
              <a:defRPr sz="1333" b="0"/>
            </a:lvl1pPr>
          </a:lstStyle>
          <a:p>
            <a:r>
              <a:rPr lang="en-US" dirty="0" smtClean="0"/>
              <a:t>Click icon to add picture</a:t>
            </a:r>
            <a:endParaRPr lang="en-US" dirty="0"/>
          </a:p>
        </p:txBody>
      </p:sp>
      <p:sp>
        <p:nvSpPr>
          <p:cNvPr id="4" name="Title 3"/>
          <p:cNvSpPr>
            <a:spLocks noGrp="1"/>
          </p:cNvSpPr>
          <p:nvPr>
            <p:ph type="title"/>
          </p:nvPr>
        </p:nvSpPr>
        <p:spPr>
          <a:xfrm>
            <a:off x="571500" y="533136"/>
            <a:ext cx="5334000" cy="1181363"/>
          </a:xfrm>
        </p:spPr>
        <p:txBody>
          <a:bodyPr/>
          <a:lstStyle/>
          <a:p>
            <a:r>
              <a:rPr lang="en-US" smtClean="0"/>
              <a:t>Click to edit Master title style</a:t>
            </a:r>
            <a:endParaRPr lang="en-US"/>
          </a:p>
        </p:txBody>
      </p:sp>
      <p:sp>
        <p:nvSpPr>
          <p:cNvPr id="7" name="Freeform 9"/>
          <p:cNvSpPr>
            <a:spLocks noChangeAspect="1"/>
          </p:cNvSpPr>
          <p:nvPr userDrawn="1"/>
        </p:nvSpPr>
        <p:spPr bwMode="black">
          <a:xfrm>
            <a:off x="373592" y="0"/>
            <a:ext cx="468702"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pic>
        <p:nvPicPr>
          <p:cNvPr id="8" name="Picture 7"/>
          <p:cNvPicPr>
            <a:picLocks noChangeAspect="1"/>
          </p:cNvPicPr>
          <p:nvPr userDrawn="1"/>
        </p:nvPicPr>
        <p:blipFill>
          <a:blip r:embed="rId2"/>
          <a:stretch>
            <a:fillRect/>
          </a:stretch>
        </p:blipFill>
        <p:spPr bwMode="black">
          <a:xfrm>
            <a:off x="454025" y="6188075"/>
            <a:ext cx="1706880" cy="484802"/>
          </a:xfrm>
          <a:prstGeom prst="rect">
            <a:avLst/>
          </a:prstGeom>
        </p:spPr>
      </p:pic>
      <p:sp>
        <p:nvSpPr>
          <p:cNvPr id="10"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smtClean="0">
                <a:solidFill>
                  <a:srgbClr val="000000"/>
                </a:solidFill>
              </a:rPr>
              <a:pPr algn="r" defTabSz="683921">
                <a:spcBef>
                  <a:spcPct val="50000"/>
                </a:spcBef>
              </a:pPr>
              <a:t>June 18, 2018</a:t>
            </a:fld>
            <a:endParaRPr lang="en-US" sz="917" dirty="0">
              <a:solidFill>
                <a:srgbClr val="000000"/>
              </a:solidFill>
            </a:endParaRPr>
          </a:p>
        </p:txBody>
      </p:sp>
      <p:sp>
        <p:nvSpPr>
          <p:cNvPr id="11"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rgbClr val="000000"/>
                </a:solidFill>
              </a:rPr>
              <a:pPr algn="r" defTabSz="683921">
                <a:spcBef>
                  <a:spcPct val="50000"/>
                </a:spcBef>
              </a:pPr>
              <a:t>‹#›</a:t>
            </a:fld>
            <a:endParaRPr lang="en-US" sz="917" b="1" dirty="0">
              <a:solidFill>
                <a:srgbClr val="000000"/>
              </a:solidFill>
            </a:endParaRPr>
          </a:p>
        </p:txBody>
      </p:sp>
      <p:sp>
        <p:nvSpPr>
          <p:cNvPr id="12" name="Footer Placeholder 4"/>
          <p:cNvSpPr txBox="1">
            <a:spLocks/>
          </p:cNvSpPr>
          <p:nvPr userDrawn="1"/>
        </p:nvSpPr>
        <p:spPr>
          <a:xfrm>
            <a:off x="2476500" y="6317033"/>
            <a:ext cx="3429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smtClean="0">
                <a:solidFill>
                  <a:srgbClr val="000000"/>
                </a:solidFill>
              </a:rPr>
              <a:t>DXC Proprietary and Confidential</a:t>
            </a:r>
            <a:endParaRPr lang="en-US" sz="917" dirty="0">
              <a:solidFill>
                <a:srgbClr val="000000"/>
              </a:solidFill>
            </a:endParaRPr>
          </a:p>
        </p:txBody>
      </p:sp>
      <p:sp>
        <p:nvSpPr>
          <p:cNvPr id="3" name="Content Placeholder 2"/>
          <p:cNvSpPr>
            <a:spLocks noGrp="1"/>
          </p:cNvSpPr>
          <p:nvPr>
            <p:ph sz="quarter" idx="14"/>
          </p:nvPr>
        </p:nvSpPr>
        <p:spPr>
          <a:xfrm>
            <a:off x="571500" y="1714499"/>
            <a:ext cx="5334000" cy="42677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459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571500" y="1714500"/>
            <a:ext cx="9334500" cy="4267729"/>
          </a:xfrm>
        </p:spPr>
        <p:txBody>
          <a:bodyPr/>
          <a:lstStyle>
            <a:lvl1pPr>
              <a:lnSpc>
                <a:spcPct val="85000"/>
              </a:lnSpc>
              <a:spcBef>
                <a:spcPts val="0"/>
              </a:spcBef>
              <a:defRPr sz="5000"/>
            </a:lvl1pPr>
            <a:lvl2pPr marL="0" indent="0">
              <a:spcBef>
                <a:spcPts val="750"/>
              </a:spcBef>
              <a:buFontTx/>
              <a:buNone/>
              <a:defRPr/>
            </a:lvl2pPr>
            <a:lvl3pPr marL="0" indent="0">
              <a:spcBef>
                <a:spcPts val="750"/>
              </a:spcBef>
              <a:buFontTx/>
              <a:buNone/>
              <a:defRPr/>
            </a:lvl3pPr>
            <a:lvl4pPr marL="0" indent="0">
              <a:spcBef>
                <a:spcPts val="750"/>
              </a:spcBef>
              <a:buFontTx/>
              <a:buNone/>
              <a:defRPr/>
            </a:lvl4pPr>
            <a:lvl5pPr marL="0" indent="0">
              <a:spcBef>
                <a:spcPts val="750"/>
              </a:spcBef>
              <a:buFontTx/>
              <a:buNone/>
              <a:defRPr/>
            </a:lvl5pPr>
            <a:lvl6pPr marL="0" indent="0">
              <a:spcBef>
                <a:spcPts val="750"/>
              </a:spcBef>
              <a:buFontTx/>
              <a:buNone/>
              <a:defRPr baseline="0"/>
            </a:lvl6pPr>
            <a:lvl7pPr marL="0" indent="0">
              <a:spcBef>
                <a:spcPts val="750"/>
              </a:spcBef>
              <a:buFontTx/>
              <a:buNone/>
              <a:defRPr baseline="0"/>
            </a:lvl7pPr>
            <a:lvl8pPr marL="0" indent="0">
              <a:spcBef>
                <a:spcPts val="750"/>
              </a:spcBef>
              <a:buFontTx/>
              <a:buNone/>
              <a:defRPr baseline="0"/>
            </a:lvl8pPr>
            <a:lvl9pPr marL="0" indent="0">
              <a:spcBef>
                <a:spcPts val="750"/>
              </a:spcBef>
              <a:buFontTx/>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Tree>
    <p:extLst>
      <p:ext uri="{BB962C8B-B14F-4D97-AF65-F5344CB8AC3E}">
        <p14:creationId xmlns:p14="http://schemas.microsoft.com/office/powerpoint/2010/main" val="139408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571500" y="533400"/>
            <a:ext cx="8382000" cy="3581400"/>
          </a:xfrm>
        </p:spPr>
        <p:txBody>
          <a:bodyPr anchor="b" anchorCtr="0">
            <a:noAutofit/>
          </a:bodyPr>
          <a:lstStyle>
            <a:lvl1pPr>
              <a:defRPr sz="5000">
                <a:solidFill>
                  <a:schemeClr val="bg1"/>
                </a:solidFill>
              </a:defRPr>
            </a:lvl1pPr>
          </a:lstStyle>
          <a:p>
            <a:r>
              <a:rPr lang="en-US" smtClean="0"/>
              <a:t>Click to edit Master title style</a:t>
            </a:r>
            <a:endParaRPr lang="en-US" dirty="0"/>
          </a:p>
        </p:txBody>
      </p:sp>
      <p:sp>
        <p:nvSpPr>
          <p:cNvPr id="11" name="Subtitle 2"/>
          <p:cNvSpPr>
            <a:spLocks noGrp="1"/>
          </p:cNvSpPr>
          <p:nvPr userDrawn="1">
            <p:ph type="subTitle" idx="1"/>
          </p:nvPr>
        </p:nvSpPr>
        <p:spPr>
          <a:xfrm>
            <a:off x="571500" y="4381500"/>
            <a:ext cx="8382000" cy="762000"/>
          </a:xfrm>
        </p:spPr>
        <p:txBody>
          <a:bodyPr>
            <a:noAutofit/>
          </a:bodyPr>
          <a:lstStyle>
            <a:lvl1pPr marL="0" indent="0" algn="l">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454025" y="6188075"/>
            <a:ext cx="1706880" cy="484802"/>
          </a:xfrm>
          <a:prstGeom prst="rect">
            <a:avLst/>
          </a:prstGeom>
        </p:spPr>
      </p:pic>
      <p:sp>
        <p:nvSpPr>
          <p:cNvPr id="14"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5"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smtClean="0">
                <a:solidFill>
                  <a:srgbClr val="FFFFFF"/>
                </a:solidFill>
              </a:rPr>
              <a:pPr algn="r" defTabSz="683921">
                <a:spcBef>
                  <a:spcPct val="50000"/>
                </a:spcBef>
              </a:pPr>
              <a:t>June 18, 2018</a:t>
            </a:fld>
            <a:endParaRPr lang="en-US" sz="917" dirty="0">
              <a:solidFill>
                <a:srgbClr val="FFFFFF"/>
              </a:solidFill>
            </a:endParaRPr>
          </a:p>
        </p:txBody>
      </p:sp>
      <p:sp>
        <p:nvSpPr>
          <p:cNvPr id="16"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rgbClr val="FFFFFF"/>
                </a:solidFill>
              </a:rPr>
              <a:pPr algn="r" defTabSz="683921">
                <a:spcBef>
                  <a:spcPct val="50000"/>
                </a:spcBef>
              </a:pPr>
              <a:t>‹#›</a:t>
            </a:fld>
            <a:endParaRPr lang="en-US" sz="917" b="1" dirty="0">
              <a:solidFill>
                <a:srgbClr val="FFFFFF"/>
              </a:solidFill>
            </a:endParaRPr>
          </a:p>
        </p:txBody>
      </p:sp>
      <p:sp>
        <p:nvSpPr>
          <p:cNvPr id="17"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FFFFFF"/>
                </a:solidFill>
              </a:rPr>
              <a:t>DXC Proprietary and Confidential</a:t>
            </a:r>
            <a:endParaRPr lang="en-US" sz="917" dirty="0">
              <a:solidFill>
                <a:srgbClr val="FFFFFF"/>
              </a:solidFill>
            </a:endParaRPr>
          </a:p>
        </p:txBody>
      </p:sp>
    </p:spTree>
    <p:extLst>
      <p:ext uri="{BB962C8B-B14F-4D97-AF65-F5344CB8AC3E}">
        <p14:creationId xmlns:p14="http://schemas.microsoft.com/office/powerpoint/2010/main" val="402334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76200" y="-76200"/>
            <a:ext cx="12344400" cy="701040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0" name="Title 1"/>
          <p:cNvSpPr>
            <a:spLocks noGrp="1"/>
          </p:cNvSpPr>
          <p:nvPr userDrawn="1">
            <p:ph type="ctrTitle"/>
          </p:nvPr>
        </p:nvSpPr>
        <p:spPr>
          <a:xfrm>
            <a:off x="571500" y="533400"/>
            <a:ext cx="8382000" cy="3581400"/>
          </a:xfrm>
        </p:spPr>
        <p:txBody>
          <a:bodyPr anchor="b" anchorCtr="0">
            <a:noAutofit/>
          </a:bodyPr>
          <a:lstStyle>
            <a:lvl1pPr>
              <a:defRPr sz="5000">
                <a:solidFill>
                  <a:schemeClr val="bg1"/>
                </a:solidFill>
              </a:defRPr>
            </a:lvl1pPr>
          </a:lstStyle>
          <a:p>
            <a:r>
              <a:rPr lang="en-US" smtClean="0"/>
              <a:t>Click to edit Master title style</a:t>
            </a:r>
            <a:endParaRPr lang="en-US" dirty="0"/>
          </a:p>
        </p:txBody>
      </p:sp>
      <p:sp>
        <p:nvSpPr>
          <p:cNvPr id="11" name="Subtitle 2"/>
          <p:cNvSpPr>
            <a:spLocks noGrp="1"/>
          </p:cNvSpPr>
          <p:nvPr userDrawn="1">
            <p:ph type="subTitle" idx="1"/>
          </p:nvPr>
        </p:nvSpPr>
        <p:spPr>
          <a:xfrm>
            <a:off x="571500" y="4381500"/>
            <a:ext cx="8382000" cy="762000"/>
          </a:xfrm>
        </p:spPr>
        <p:txBody>
          <a:bodyPr>
            <a:noAutofit/>
          </a:bodyPr>
          <a:lstStyle>
            <a:lvl1pPr marL="0" indent="0" algn="l">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454025" y="6188075"/>
            <a:ext cx="1706880" cy="484802"/>
          </a:xfrm>
          <a:prstGeom prst="rect">
            <a:avLst/>
          </a:prstGeom>
        </p:spPr>
      </p:pic>
      <p:sp>
        <p:nvSpPr>
          <p:cNvPr id="14"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5"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smtClean="0">
                <a:solidFill>
                  <a:srgbClr val="FFFFFF"/>
                </a:solidFill>
              </a:rPr>
              <a:pPr algn="r" defTabSz="683921">
                <a:spcBef>
                  <a:spcPct val="50000"/>
                </a:spcBef>
              </a:pPr>
              <a:t>June 18, 2018</a:t>
            </a:fld>
            <a:endParaRPr lang="en-US" sz="917" dirty="0">
              <a:solidFill>
                <a:srgbClr val="FFFFFF"/>
              </a:solidFill>
            </a:endParaRPr>
          </a:p>
        </p:txBody>
      </p:sp>
      <p:sp>
        <p:nvSpPr>
          <p:cNvPr id="16"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rgbClr val="FFFFFF"/>
                </a:solidFill>
              </a:rPr>
              <a:pPr algn="r" defTabSz="683921">
                <a:spcBef>
                  <a:spcPct val="50000"/>
                </a:spcBef>
              </a:pPr>
              <a:t>‹#›</a:t>
            </a:fld>
            <a:endParaRPr lang="en-US" sz="917" b="1" dirty="0">
              <a:solidFill>
                <a:srgbClr val="FFFFFF"/>
              </a:solidFill>
            </a:endParaRPr>
          </a:p>
        </p:txBody>
      </p:sp>
      <p:sp>
        <p:nvSpPr>
          <p:cNvPr id="17"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FFFFFF"/>
                </a:solidFill>
              </a:rPr>
              <a:t>DXC Proprietary and Confidential</a:t>
            </a:r>
            <a:endParaRPr lang="en-US" sz="917" dirty="0">
              <a:solidFill>
                <a:srgbClr val="FFFFFF"/>
              </a:solidFill>
            </a:endParaRPr>
          </a:p>
        </p:txBody>
      </p:sp>
    </p:spTree>
    <p:extLst>
      <p:ext uri="{BB962C8B-B14F-4D97-AF65-F5344CB8AC3E}">
        <p14:creationId xmlns:p14="http://schemas.microsoft.com/office/powerpoint/2010/main" val="81632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76200" y="-76200"/>
            <a:ext cx="12344400" cy="701040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0" name="Title 1"/>
          <p:cNvSpPr>
            <a:spLocks noGrp="1"/>
          </p:cNvSpPr>
          <p:nvPr userDrawn="1">
            <p:ph type="ctrTitle"/>
          </p:nvPr>
        </p:nvSpPr>
        <p:spPr>
          <a:xfrm>
            <a:off x="571500" y="533400"/>
            <a:ext cx="8382000" cy="3581400"/>
          </a:xfrm>
        </p:spPr>
        <p:txBody>
          <a:bodyPr anchor="b" anchorCtr="0">
            <a:noAutofit/>
          </a:bodyPr>
          <a:lstStyle>
            <a:lvl1pPr>
              <a:defRPr sz="5000">
                <a:solidFill>
                  <a:schemeClr val="tx1"/>
                </a:solidFill>
              </a:defRPr>
            </a:lvl1pPr>
          </a:lstStyle>
          <a:p>
            <a:r>
              <a:rPr lang="en-US" smtClean="0"/>
              <a:t>Click to edit Master title style</a:t>
            </a:r>
            <a:endParaRPr lang="en-US" dirty="0"/>
          </a:p>
        </p:txBody>
      </p:sp>
      <p:sp>
        <p:nvSpPr>
          <p:cNvPr id="11" name="Subtitle 2"/>
          <p:cNvSpPr>
            <a:spLocks noGrp="1"/>
          </p:cNvSpPr>
          <p:nvPr userDrawn="1">
            <p:ph type="subTitle" idx="1"/>
          </p:nvPr>
        </p:nvSpPr>
        <p:spPr>
          <a:xfrm>
            <a:off x="571500" y="4381500"/>
            <a:ext cx="8382000" cy="762000"/>
          </a:xfrm>
        </p:spPr>
        <p:txBody>
          <a:bodyPr>
            <a:noAutofit/>
          </a:bodyPr>
          <a:lstStyle>
            <a:lvl1pPr marL="0" indent="0" algn="l">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sp>
        <p:nvSpPr>
          <p:cNvPr id="18"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fld id="{03C7D0F0-10D5-4191-B6F4-99306F468FEF}" type="datetime4">
              <a:rPr lang="en-US" sz="917" smtClean="0">
                <a:solidFill>
                  <a:srgbClr val="000000"/>
                </a:solidFill>
              </a:rPr>
              <a:pPr algn="r" defTabSz="683921"/>
              <a:t>June 18, 2018</a:t>
            </a:fld>
            <a:endParaRPr lang="en-US" sz="917" dirty="0">
              <a:solidFill>
                <a:srgbClr val="000000"/>
              </a:solidFill>
            </a:endParaRPr>
          </a:p>
        </p:txBody>
      </p:sp>
      <p:sp>
        <p:nvSpPr>
          <p:cNvPr id="19"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fld id="{18E29826-F105-4F77-B977-03F4A4723A21}" type="slidenum">
              <a:rPr lang="en-US" sz="917" b="1" smtClean="0">
                <a:solidFill>
                  <a:srgbClr val="000000"/>
                </a:solidFill>
              </a:rPr>
              <a:pPr algn="r" defTabSz="683921"/>
              <a:t>‹#›</a:t>
            </a:fld>
            <a:endParaRPr lang="en-US" sz="917" b="1" dirty="0">
              <a:solidFill>
                <a:srgbClr val="000000"/>
              </a:solidFill>
            </a:endParaRPr>
          </a:p>
        </p:txBody>
      </p:sp>
      <p:sp>
        <p:nvSpPr>
          <p:cNvPr id="20"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000000"/>
                </a:solidFill>
              </a:rPr>
              <a:t>DXC Proprietary and Confidential</a:t>
            </a:r>
            <a:endParaRPr lang="en-US" sz="917" dirty="0">
              <a:solidFill>
                <a:srgbClr val="000000"/>
              </a:solidFill>
            </a:endParaRPr>
          </a:p>
        </p:txBody>
      </p:sp>
      <p:pic>
        <p:nvPicPr>
          <p:cNvPr id="21" name="Picture 20"/>
          <p:cNvPicPr>
            <a:picLocks noChangeAspect="1"/>
          </p:cNvPicPr>
          <p:nvPr userDrawn="1"/>
        </p:nvPicPr>
        <p:blipFill>
          <a:blip r:embed="rId3"/>
          <a:stretch>
            <a:fillRect/>
          </a:stretch>
        </p:blipFill>
        <p:spPr bwMode="black">
          <a:xfrm>
            <a:off x="454025" y="6188075"/>
            <a:ext cx="1706880" cy="484802"/>
          </a:xfrm>
          <a:prstGeom prst="rect">
            <a:avLst/>
          </a:prstGeom>
        </p:spPr>
      </p:pic>
      <p:sp>
        <p:nvSpPr>
          <p:cNvPr id="22"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Tree>
    <p:extLst>
      <p:ext uri="{BB962C8B-B14F-4D97-AF65-F5344CB8AC3E}">
        <p14:creationId xmlns:p14="http://schemas.microsoft.com/office/powerpoint/2010/main" val="395977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76200" y="-76200"/>
            <a:ext cx="12344400" cy="701040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2192000" cy="6858000"/>
          </a:xfrm>
          <a:solidFill>
            <a:schemeClr val="bg1">
              <a:lumMod val="85000"/>
            </a:schemeClr>
          </a:solidFill>
        </p:spPr>
        <p:txBody>
          <a:bodyPr anchor="ctr" anchorCtr="0">
            <a:normAutofit/>
          </a:bodyPr>
          <a:lstStyle>
            <a:lvl1pPr algn="ctr">
              <a:defRPr sz="1333" b="0">
                <a:solidFill>
                  <a:schemeClr val="bg1"/>
                </a:solidFill>
              </a:defRPr>
            </a:lvl1pPr>
          </a:lstStyle>
          <a:p>
            <a:r>
              <a:rPr lang="en-US" dirty="0" smtClean="0"/>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454025" y="6188075"/>
            <a:ext cx="1706880" cy="484802"/>
          </a:xfrm>
          <a:prstGeom prst="rect">
            <a:avLst/>
          </a:prstGeom>
        </p:spPr>
      </p:pic>
      <p:sp>
        <p:nvSpPr>
          <p:cNvPr id="13"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4"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smtClean="0">
                <a:solidFill>
                  <a:srgbClr val="FFFFFF"/>
                </a:solidFill>
              </a:rPr>
              <a:pPr algn="r" defTabSz="683921">
                <a:spcBef>
                  <a:spcPct val="50000"/>
                </a:spcBef>
              </a:pPr>
              <a:t>June 18, 2018</a:t>
            </a:fld>
            <a:endParaRPr lang="en-US" sz="917" dirty="0">
              <a:solidFill>
                <a:srgbClr val="FFFFFF"/>
              </a:solidFill>
            </a:endParaRPr>
          </a:p>
        </p:txBody>
      </p:sp>
      <p:sp>
        <p:nvSpPr>
          <p:cNvPr id="15"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rgbClr val="FFFFFF"/>
                </a:solidFill>
              </a:rPr>
              <a:pPr algn="r" defTabSz="683921">
                <a:spcBef>
                  <a:spcPct val="50000"/>
                </a:spcBef>
              </a:pPr>
              <a:t>‹#›</a:t>
            </a:fld>
            <a:endParaRPr lang="en-US" sz="917" b="1" dirty="0">
              <a:solidFill>
                <a:srgbClr val="FFFFFF"/>
              </a:solidFill>
            </a:endParaRPr>
          </a:p>
        </p:txBody>
      </p:sp>
      <p:sp>
        <p:nvSpPr>
          <p:cNvPr id="16"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FFFFFF"/>
                </a:solidFill>
              </a:rPr>
              <a:t>DXC Proprietary and Confidential</a:t>
            </a:r>
            <a:endParaRPr lang="en-US" sz="917" dirty="0">
              <a:solidFill>
                <a:srgbClr val="FFFFFF"/>
              </a:solidFill>
            </a:endParaRPr>
          </a:p>
        </p:txBody>
      </p:sp>
    </p:spTree>
    <p:extLst>
      <p:ext uri="{BB962C8B-B14F-4D97-AF65-F5344CB8AC3E}">
        <p14:creationId xmlns:p14="http://schemas.microsoft.com/office/powerpoint/2010/main" val="51104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C3AD6-2D14-482E-BD43-0FE4C7B93275}"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EF9D9-D30F-40E3-AFE7-D78248299257}" type="slidenum">
              <a:rPr lang="en-US" smtClean="0"/>
              <a:t>‹#›</a:t>
            </a:fld>
            <a:endParaRPr lang="en-US"/>
          </a:p>
        </p:txBody>
      </p:sp>
    </p:spTree>
    <p:extLst>
      <p:ext uri="{BB962C8B-B14F-4D97-AF65-F5344CB8AC3E}">
        <p14:creationId xmlns:p14="http://schemas.microsoft.com/office/powerpoint/2010/main" val="17467598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76200" y="-76200"/>
            <a:ext cx="12344400" cy="701040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5" name="Text Placeholder 13"/>
          <p:cNvSpPr>
            <a:spLocks noGrp="1"/>
          </p:cNvSpPr>
          <p:nvPr>
            <p:ph type="body" sz="quarter" idx="13"/>
          </p:nvPr>
        </p:nvSpPr>
        <p:spPr>
          <a:xfrm>
            <a:off x="571500" y="1714500"/>
            <a:ext cx="9334500" cy="4267729"/>
          </a:xfrm>
        </p:spPr>
        <p:txBody>
          <a:bodyPr/>
          <a:lstStyle>
            <a:lvl1pPr>
              <a:lnSpc>
                <a:spcPct val="85000"/>
              </a:lnSpc>
              <a:spcBef>
                <a:spcPts val="0"/>
              </a:spcBef>
              <a:defRPr sz="5000">
                <a:solidFill>
                  <a:schemeClr val="bg1"/>
                </a:solidFill>
              </a:defRPr>
            </a:lvl1pPr>
            <a:lvl2pPr marL="0" indent="0">
              <a:spcBef>
                <a:spcPts val="750"/>
              </a:spcBef>
              <a:buFontTx/>
              <a:buNone/>
              <a:defRPr>
                <a:solidFill>
                  <a:schemeClr val="bg1"/>
                </a:solidFill>
              </a:defRPr>
            </a:lvl2pPr>
            <a:lvl3pPr marL="0" indent="0">
              <a:spcBef>
                <a:spcPts val="750"/>
              </a:spcBef>
              <a:buFontTx/>
              <a:buNone/>
              <a:defRPr>
                <a:solidFill>
                  <a:schemeClr val="bg1"/>
                </a:solidFill>
              </a:defRPr>
            </a:lvl3pPr>
            <a:lvl4pPr marL="0" indent="0">
              <a:spcBef>
                <a:spcPts val="750"/>
              </a:spcBef>
              <a:buFontTx/>
              <a:buNone/>
              <a:defRPr>
                <a:solidFill>
                  <a:schemeClr val="bg1"/>
                </a:solidFill>
              </a:defRPr>
            </a:lvl4pPr>
            <a:lvl5pPr marL="0" indent="0">
              <a:spcBef>
                <a:spcPts val="750"/>
              </a:spcBef>
              <a:buFontTx/>
              <a:buNone/>
              <a:defRPr>
                <a:solidFill>
                  <a:schemeClr val="bg1"/>
                </a:solidFill>
              </a:defRPr>
            </a:lvl5pPr>
            <a:lvl6pPr marL="0" indent="0">
              <a:spcBef>
                <a:spcPts val="750"/>
              </a:spcBef>
              <a:buFontTx/>
              <a:buNone/>
              <a:defRPr baseline="0">
                <a:solidFill>
                  <a:schemeClr val="bg1"/>
                </a:solidFill>
              </a:defRPr>
            </a:lvl6pPr>
            <a:lvl7pPr marL="0" indent="0">
              <a:spcBef>
                <a:spcPts val="750"/>
              </a:spcBef>
              <a:buFontTx/>
              <a:buNone/>
              <a:defRPr baseline="0">
                <a:solidFill>
                  <a:schemeClr val="bg1"/>
                </a:solidFill>
              </a:defRPr>
            </a:lvl7pPr>
            <a:lvl8pPr marL="0" indent="0">
              <a:spcBef>
                <a:spcPts val="750"/>
              </a:spcBef>
              <a:buFontTx/>
              <a:buNone/>
              <a:defRPr baseline="0">
                <a:solidFill>
                  <a:schemeClr val="bg1"/>
                </a:solidFill>
              </a:defRPr>
            </a:lvl8pPr>
            <a:lvl9pPr marL="0" indent="0">
              <a:spcBef>
                <a:spcPts val="750"/>
              </a:spcBef>
              <a:buFontTx/>
              <a:buNone/>
              <a:defRPr baseline="0">
                <a:solidFill>
                  <a:schemeClr val="bg1"/>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5" name="Footer Placeholder 4"/>
          <p:cNvSpPr txBox="1">
            <a:spLocks/>
          </p:cNvSpPr>
          <p:nvPr userDrawn="1"/>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smtClean="0">
                <a:solidFill>
                  <a:srgbClr val="FFFFFF"/>
                </a:solidFill>
              </a:rPr>
              <a:t>DXC Proprietary and Confidential</a:t>
            </a:r>
            <a:endParaRPr lang="en-US" sz="917" dirty="0">
              <a:solidFill>
                <a:srgbClr val="FFFFFF"/>
              </a:solidFill>
            </a:endParaRPr>
          </a:p>
        </p:txBody>
      </p:sp>
    </p:spTree>
    <p:extLst>
      <p:ext uri="{BB962C8B-B14F-4D97-AF65-F5344CB8AC3E}">
        <p14:creationId xmlns:p14="http://schemas.microsoft.com/office/powerpoint/2010/main" val="320318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2" name="Title 1"/>
          <p:cNvSpPr>
            <a:spLocks noGrp="1"/>
          </p:cNvSpPr>
          <p:nvPr>
            <p:ph type="ctrTitle"/>
          </p:nvPr>
        </p:nvSpPr>
        <p:spPr>
          <a:xfrm>
            <a:off x="571500" y="1714500"/>
            <a:ext cx="8382000" cy="2438400"/>
          </a:xfrm>
        </p:spPr>
        <p:txBody>
          <a:bodyPr anchor="b" anchorCtr="0">
            <a:noAutofit/>
          </a:bodyPr>
          <a:lstStyle>
            <a:lvl1pPr>
              <a:defRPr sz="5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9518968" y="6095767"/>
            <a:ext cx="2255520" cy="640631"/>
          </a:xfrm>
          <a:prstGeom prst="rect">
            <a:avLst/>
          </a:prstGeom>
        </p:spPr>
      </p:pic>
      <p:sp>
        <p:nvSpPr>
          <p:cNvPr id="8" name="Footer Placeholder 4"/>
          <p:cNvSpPr txBox="1">
            <a:spLocks/>
          </p:cNvSpPr>
          <p:nvPr userDrawn="1"/>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17" dirty="0" smtClean="0">
                <a:solidFill>
                  <a:srgbClr val="FFFFFF"/>
                </a:solidFill>
              </a:rPr>
              <a:t>DXC Proprietary and Confidential</a:t>
            </a:r>
            <a:endParaRPr lang="en-US" sz="917" dirty="0">
              <a:solidFill>
                <a:srgbClr val="FFFFFF"/>
              </a:solidFill>
            </a:endParaRPr>
          </a:p>
        </p:txBody>
      </p:sp>
      <p:sp>
        <p:nvSpPr>
          <p:cNvPr id="9" name="Text Box 115"/>
          <p:cNvSpPr txBox="1">
            <a:spLocks noChangeArrowheads="1"/>
          </p:cNvSpPr>
          <p:nvPr userDrawn="1"/>
        </p:nvSpPr>
        <p:spPr bwMode="auto">
          <a:xfrm>
            <a:off x="9906000" y="533400"/>
            <a:ext cx="1714500" cy="228600"/>
          </a:xfrm>
          <a:prstGeom prst="rect">
            <a:avLst/>
          </a:prstGeom>
          <a:noFill/>
          <a:ln w="9525">
            <a:noFill/>
            <a:miter lim="800000"/>
            <a:headEnd/>
            <a:tailEnd/>
          </a:ln>
          <a:effectLst/>
        </p:spPr>
        <p:txBody>
          <a:bodyPr wrap="none" lIns="0" tIns="0" rIns="0" bIns="0" anchor="t" anchorCtr="0">
            <a:noAutofit/>
          </a:bodyPr>
          <a:lstStyle/>
          <a:p>
            <a:pPr algn="r" defTabSz="683921"/>
            <a:fld id="{03C7D0F0-10D5-4191-B6F4-99306F468FEF}" type="datetime4">
              <a:rPr lang="en-US" sz="1167" smtClean="0">
                <a:solidFill>
                  <a:srgbClr val="000000"/>
                </a:solidFill>
              </a:rPr>
              <a:pPr algn="r" defTabSz="683921"/>
              <a:t>June 18, 2018</a:t>
            </a:fld>
            <a:endParaRPr lang="en-US" sz="1167" dirty="0">
              <a:solidFill>
                <a:srgbClr val="000000"/>
              </a:solidFill>
            </a:endParaRPr>
          </a:p>
        </p:txBody>
      </p:sp>
    </p:spTree>
    <p:extLst>
      <p:ext uri="{BB962C8B-B14F-4D97-AF65-F5344CB8AC3E}">
        <p14:creationId xmlns:p14="http://schemas.microsoft.com/office/powerpoint/2010/main" val="261430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8"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5" name="Title 1"/>
          <p:cNvSpPr>
            <a:spLocks noGrp="1"/>
          </p:cNvSpPr>
          <p:nvPr>
            <p:ph type="ctrTitle"/>
          </p:nvPr>
        </p:nvSpPr>
        <p:spPr>
          <a:xfrm>
            <a:off x="571500" y="533400"/>
            <a:ext cx="8382000" cy="2857500"/>
          </a:xfrm>
        </p:spPr>
        <p:txBody>
          <a:bodyPr anchor="b" anchorCtr="0">
            <a:noAutofit/>
          </a:bodyPr>
          <a:lstStyle>
            <a:lvl1pPr>
              <a:defRPr sz="5000">
                <a:solidFill>
                  <a:schemeClr val="tx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sp>
        <p:nvSpPr>
          <p:cNvPr id="18"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000000"/>
                </a:solidFill>
              </a:rPr>
              <a:t>DXC Proprietary and Confidential</a:t>
            </a:r>
            <a:endParaRPr lang="en-US" sz="917" dirty="0">
              <a:solidFill>
                <a:srgbClr val="000000"/>
              </a:solidFill>
            </a:endParaRPr>
          </a:p>
        </p:txBody>
      </p:sp>
      <p:sp>
        <p:nvSpPr>
          <p:cNvPr id="19"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fld id="{03C7D0F0-10D5-4191-B6F4-99306F468FEF}" type="datetime4">
              <a:rPr lang="en-US" sz="1167" smtClean="0">
                <a:solidFill>
                  <a:srgbClr val="000000"/>
                </a:solidFill>
              </a:rPr>
              <a:pPr algn="r" defTabSz="683921"/>
              <a:t>June 18, 2018</a:t>
            </a:fld>
            <a:endParaRPr lang="en-US" sz="1167" dirty="0">
              <a:solidFill>
                <a:srgbClr val="000000"/>
              </a:solidFill>
            </a:endParaRPr>
          </a:p>
        </p:txBody>
      </p:sp>
    </p:spTree>
    <p:extLst>
      <p:ext uri="{BB962C8B-B14F-4D97-AF65-F5344CB8AC3E}">
        <p14:creationId xmlns:p14="http://schemas.microsoft.com/office/powerpoint/2010/main" val="108619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5000">
                <a:solidFill>
                  <a:schemeClr val="bg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sp>
        <p:nvSpPr>
          <p:cNvPr id="7"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pic>
        <p:nvPicPr>
          <p:cNvPr id="9" name="Picture 8"/>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17"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FFFFFF"/>
                </a:solidFill>
              </a:rPr>
              <a:t>DXC Proprietary and Confidential</a:t>
            </a:r>
            <a:endParaRPr lang="en-US" sz="917" dirty="0">
              <a:solidFill>
                <a:srgbClr val="FFFFFF"/>
              </a:solidFill>
            </a:endParaRPr>
          </a:p>
        </p:txBody>
      </p:sp>
      <p:sp>
        <p:nvSpPr>
          <p:cNvPr id="18"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fld id="{03C7D0F0-10D5-4191-B6F4-99306F468FEF}" type="datetime4">
              <a:rPr lang="en-US" sz="1167" smtClean="0">
                <a:solidFill>
                  <a:srgbClr val="FFFFFF"/>
                </a:solidFill>
              </a:rPr>
              <a:pPr algn="r" defTabSz="683921"/>
              <a:t>June 18, 2018</a:t>
            </a:fld>
            <a:endParaRPr lang="en-US" sz="1167" dirty="0">
              <a:solidFill>
                <a:srgbClr val="FFFFFF"/>
              </a:solidFill>
            </a:endParaRPr>
          </a:p>
        </p:txBody>
      </p:sp>
    </p:spTree>
    <p:extLst>
      <p:ext uri="{BB962C8B-B14F-4D97-AF65-F5344CB8AC3E}">
        <p14:creationId xmlns:p14="http://schemas.microsoft.com/office/powerpoint/2010/main" val="5882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8191500" y="895350"/>
            <a:ext cx="4000500" cy="5067300"/>
          </a:xfrm>
          <a:prstGeom prst="rect">
            <a:avLst/>
          </a:prstGeom>
        </p:spPr>
      </p:pic>
      <p:grpSp>
        <p:nvGrpSpPr>
          <p:cNvPr id="12" name="Group 11"/>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2192000" cy="68580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9151"/>
              <a:endParaRPr lang="en-US" sz="3840" dirty="0">
                <a:solidFill>
                  <a:srgbClr val="000000"/>
                </a:solidFill>
              </a:endParaRPr>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pPr defTabSz="1219151"/>
              <a:endParaRPr lang="en-US" sz="3840" dirty="0">
                <a:solidFill>
                  <a:srgbClr val="000000"/>
                </a:solidFill>
              </a:endParaRPr>
            </a:p>
          </p:txBody>
        </p:sp>
      </p:grpSp>
      <p:sp>
        <p:nvSpPr>
          <p:cNvPr id="15" name="Title 1"/>
          <p:cNvSpPr>
            <a:spLocks noGrp="1"/>
          </p:cNvSpPr>
          <p:nvPr userDrawn="1">
            <p:ph type="ctrTitle"/>
          </p:nvPr>
        </p:nvSpPr>
        <p:spPr>
          <a:xfrm>
            <a:off x="571499" y="533400"/>
            <a:ext cx="7239000" cy="2857500"/>
          </a:xfrm>
        </p:spPr>
        <p:txBody>
          <a:bodyPr anchor="b" anchorCtr="0">
            <a:noAutofit/>
          </a:bodyPr>
          <a:lstStyle>
            <a:lvl1pPr>
              <a:defRPr sz="5000">
                <a:solidFill>
                  <a:schemeClr val="tx1"/>
                </a:solidFill>
              </a:defRPr>
            </a:lvl1pPr>
          </a:lstStyle>
          <a:p>
            <a:r>
              <a:rPr lang="en-US" smtClean="0"/>
              <a:t>Click to edit Master title style</a:t>
            </a:r>
            <a:endParaRPr lang="en-US" dirty="0"/>
          </a:p>
        </p:txBody>
      </p:sp>
      <p:sp>
        <p:nvSpPr>
          <p:cNvPr id="16" name="Subtitle 2"/>
          <p:cNvSpPr>
            <a:spLocks noGrp="1"/>
          </p:cNvSpPr>
          <p:nvPr userDrawn="1">
            <p:ph type="subTitle" idx="1"/>
          </p:nvPr>
        </p:nvSpPr>
        <p:spPr>
          <a:xfrm>
            <a:off x="571500" y="3657600"/>
            <a:ext cx="7239001" cy="762000"/>
          </a:xfrm>
        </p:spPr>
        <p:txBody>
          <a:bodyPr>
            <a:noAutofit/>
          </a:bodyPr>
          <a:lstStyle>
            <a:lvl1pPr marL="0" indent="0" algn="l">
              <a:spcBef>
                <a:spcPts val="0"/>
              </a:spcBef>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sp>
        <p:nvSpPr>
          <p:cNvPr id="20"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000000"/>
                </a:solidFill>
              </a:rPr>
              <a:t>DXC Proprietary and Confidential</a:t>
            </a:r>
            <a:endParaRPr lang="en-US" sz="917" dirty="0">
              <a:solidFill>
                <a:srgbClr val="000000"/>
              </a:solidFill>
            </a:endParaRPr>
          </a:p>
        </p:txBody>
      </p:sp>
      <p:sp>
        <p:nvSpPr>
          <p:cNvPr id="21" name="Text Box 115"/>
          <p:cNvSpPr txBox="1">
            <a:spLocks noChangeArrowheads="1"/>
          </p:cNvSpPr>
          <p:nvPr userDrawn="1"/>
        </p:nvSpPr>
        <p:spPr bwMode="auto">
          <a:xfrm>
            <a:off x="9906000" y="6317033"/>
            <a:ext cx="1714500" cy="228600"/>
          </a:xfrm>
          <a:prstGeom prst="rect">
            <a:avLst/>
          </a:prstGeom>
          <a:noFill/>
          <a:ln w="9525">
            <a:noFill/>
            <a:miter lim="800000"/>
            <a:headEnd/>
            <a:tailEnd/>
          </a:ln>
          <a:effectLst/>
        </p:spPr>
        <p:txBody>
          <a:bodyPr wrap="none" lIns="0" tIns="0" rIns="0" bIns="15240" anchor="ctr" anchorCtr="0">
            <a:noAutofit/>
          </a:bodyPr>
          <a:lstStyle/>
          <a:p>
            <a:pPr algn="r" defTabSz="683921"/>
            <a:fld id="{03C7D0F0-10D5-4191-B6F4-99306F468FEF}" type="datetime4">
              <a:rPr lang="en-US" sz="1167" smtClean="0">
                <a:solidFill>
                  <a:srgbClr val="000000"/>
                </a:solidFill>
              </a:rPr>
              <a:pPr algn="r" defTabSz="683921"/>
              <a:t>June 18, 2018</a:t>
            </a:fld>
            <a:endParaRPr lang="en-US" sz="1167" dirty="0">
              <a:solidFill>
                <a:srgbClr val="000000"/>
              </a:solidFill>
            </a:endParaRPr>
          </a:p>
        </p:txBody>
      </p:sp>
    </p:spTree>
    <p:extLst>
      <p:ext uri="{BB962C8B-B14F-4D97-AF65-F5344CB8AC3E}">
        <p14:creationId xmlns:p14="http://schemas.microsoft.com/office/powerpoint/2010/main" val="76973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76200" y="-76200"/>
            <a:ext cx="12344400" cy="701040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5" name="Title 1"/>
          <p:cNvSpPr>
            <a:spLocks noGrp="1"/>
          </p:cNvSpPr>
          <p:nvPr>
            <p:ph type="ctrTitle"/>
          </p:nvPr>
        </p:nvSpPr>
        <p:spPr>
          <a:xfrm>
            <a:off x="571499" y="533136"/>
            <a:ext cx="7239000" cy="2857500"/>
          </a:xfrm>
        </p:spPr>
        <p:txBody>
          <a:bodyPr anchor="b" anchorCtr="0">
            <a:noAutofit/>
          </a:bodyPr>
          <a:lstStyle>
            <a:lvl1pPr>
              <a:defRPr sz="5000">
                <a:solidFill>
                  <a:schemeClr val="bg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571498" y="3657600"/>
            <a:ext cx="7239000"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419206" y="6095767"/>
            <a:ext cx="2255520" cy="640631"/>
          </a:xfrm>
          <a:prstGeom prst="rect">
            <a:avLst/>
          </a:prstGeom>
        </p:spPr>
      </p:pic>
      <p:sp>
        <p:nvSpPr>
          <p:cNvPr id="13"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8" name="Footer Placeholder 4"/>
          <p:cNvSpPr txBox="1">
            <a:spLocks/>
          </p:cNvSpPr>
          <p:nvPr userDrawn="1"/>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smtClean="0">
                <a:solidFill>
                  <a:srgbClr val="FFFFFF"/>
                </a:solidFill>
              </a:rPr>
              <a:t>DXC Proprietary and Confidential</a:t>
            </a:r>
            <a:endParaRPr lang="en-US" sz="917" dirty="0">
              <a:solidFill>
                <a:srgbClr val="FFFFFF"/>
              </a:solidFill>
            </a:endParaRPr>
          </a:p>
        </p:txBody>
      </p:sp>
      <p:sp>
        <p:nvSpPr>
          <p:cNvPr id="20" name="Text Box 115"/>
          <p:cNvSpPr txBox="1">
            <a:spLocks noChangeArrowheads="1"/>
          </p:cNvSpPr>
          <p:nvPr userDrawn="1"/>
        </p:nvSpPr>
        <p:spPr bwMode="auto">
          <a:xfrm>
            <a:off x="9906000" y="533400"/>
            <a:ext cx="1714500" cy="228600"/>
          </a:xfrm>
          <a:prstGeom prst="rect">
            <a:avLst/>
          </a:prstGeom>
          <a:noFill/>
          <a:ln w="9525">
            <a:noFill/>
            <a:miter lim="800000"/>
            <a:headEnd/>
            <a:tailEnd/>
          </a:ln>
          <a:effectLst/>
        </p:spPr>
        <p:txBody>
          <a:bodyPr wrap="none" lIns="0" tIns="0" rIns="0" bIns="0" anchor="t" anchorCtr="0">
            <a:noAutofit/>
          </a:bodyPr>
          <a:lstStyle/>
          <a:p>
            <a:pPr algn="r" defTabSz="683921"/>
            <a:fld id="{03C7D0F0-10D5-4191-B6F4-99306F468FEF}" type="datetime4">
              <a:rPr lang="en-US" sz="1167" smtClean="0">
                <a:solidFill>
                  <a:srgbClr val="FFFFFF"/>
                </a:solidFill>
              </a:rPr>
              <a:pPr algn="r" defTabSz="683921"/>
              <a:t>June 18, 2018</a:t>
            </a:fld>
            <a:endParaRPr lang="en-US" sz="1167" dirty="0">
              <a:solidFill>
                <a:srgbClr val="FFFFFF"/>
              </a:solidFill>
            </a:endParaRPr>
          </a:p>
        </p:txBody>
      </p:sp>
    </p:spTree>
    <p:extLst>
      <p:ext uri="{BB962C8B-B14F-4D97-AF65-F5344CB8AC3E}">
        <p14:creationId xmlns:p14="http://schemas.microsoft.com/office/powerpoint/2010/main" val="185583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5" name="Title 1"/>
          <p:cNvSpPr>
            <a:spLocks noGrp="1"/>
          </p:cNvSpPr>
          <p:nvPr>
            <p:ph type="ctrTitle"/>
          </p:nvPr>
        </p:nvSpPr>
        <p:spPr>
          <a:xfrm>
            <a:off x="571499" y="533400"/>
            <a:ext cx="7239000" cy="2857500"/>
          </a:xfrm>
        </p:spPr>
        <p:txBody>
          <a:bodyPr anchor="b" anchorCtr="0">
            <a:noAutofit/>
          </a:bodyPr>
          <a:lstStyle>
            <a:lvl1pPr>
              <a:defRPr sz="5000">
                <a:solidFill>
                  <a:schemeClr val="tx1"/>
                </a:solidFill>
              </a:defRPr>
            </a:lvl1pPr>
          </a:lstStyle>
          <a:p>
            <a:r>
              <a:rPr lang="en-US" smtClean="0"/>
              <a:t>Click to edit Master title style</a:t>
            </a:r>
            <a:endParaRPr lang="en-US" dirty="0"/>
          </a:p>
        </p:txBody>
      </p:sp>
      <p:sp>
        <p:nvSpPr>
          <p:cNvPr id="16" name="Subtitle 2"/>
          <p:cNvSpPr>
            <a:spLocks noGrp="1"/>
          </p:cNvSpPr>
          <p:nvPr>
            <p:ph type="subTitle" idx="1"/>
          </p:nvPr>
        </p:nvSpPr>
        <p:spPr>
          <a:xfrm>
            <a:off x="571499" y="3657600"/>
            <a:ext cx="7239000" cy="762000"/>
          </a:xfrm>
        </p:spPr>
        <p:txBody>
          <a:bodyPr>
            <a:noAutofit/>
          </a:bodyPr>
          <a:lstStyle>
            <a:lvl1pPr marL="0" indent="0" algn="l">
              <a:spcBef>
                <a:spcPts val="0"/>
              </a:spcBef>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419206" y="6095767"/>
            <a:ext cx="2255520" cy="640631"/>
          </a:xfrm>
          <a:prstGeom prst="rect">
            <a:avLst/>
          </a:prstGeom>
        </p:spPr>
      </p:pic>
      <p:sp>
        <p:nvSpPr>
          <p:cNvPr id="10"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9" name="Footer Placeholder 4"/>
          <p:cNvSpPr txBox="1">
            <a:spLocks/>
          </p:cNvSpPr>
          <p:nvPr userDrawn="1"/>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smtClean="0">
                <a:solidFill>
                  <a:srgbClr val="000000"/>
                </a:solidFill>
              </a:rPr>
              <a:t>DXC Proprietary and Confidential</a:t>
            </a:r>
            <a:endParaRPr lang="en-US" sz="917" dirty="0">
              <a:solidFill>
                <a:srgbClr val="000000"/>
              </a:solidFill>
            </a:endParaRPr>
          </a:p>
        </p:txBody>
      </p:sp>
      <p:sp>
        <p:nvSpPr>
          <p:cNvPr id="21" name="Text Box 115"/>
          <p:cNvSpPr txBox="1">
            <a:spLocks noChangeArrowheads="1"/>
          </p:cNvSpPr>
          <p:nvPr userDrawn="1"/>
        </p:nvSpPr>
        <p:spPr bwMode="auto">
          <a:xfrm>
            <a:off x="9906000" y="533400"/>
            <a:ext cx="1714500" cy="228600"/>
          </a:xfrm>
          <a:prstGeom prst="rect">
            <a:avLst/>
          </a:prstGeom>
          <a:noFill/>
          <a:ln w="9525">
            <a:noFill/>
            <a:miter lim="800000"/>
            <a:headEnd/>
            <a:tailEnd/>
          </a:ln>
          <a:effectLst/>
        </p:spPr>
        <p:txBody>
          <a:bodyPr wrap="none" lIns="0" tIns="0" rIns="0" bIns="0" anchor="t" anchorCtr="0">
            <a:noAutofit/>
          </a:bodyPr>
          <a:lstStyle/>
          <a:p>
            <a:pPr algn="r" defTabSz="683921"/>
            <a:fld id="{03C7D0F0-10D5-4191-B6F4-99306F468FEF}" type="datetime4">
              <a:rPr lang="en-US" sz="1167" smtClean="0">
                <a:solidFill>
                  <a:srgbClr val="000000"/>
                </a:solidFill>
              </a:rPr>
              <a:pPr algn="r" defTabSz="683921"/>
              <a:t>June 18, 2018</a:t>
            </a:fld>
            <a:endParaRPr lang="en-US" sz="1167" dirty="0">
              <a:solidFill>
                <a:srgbClr val="000000"/>
              </a:solidFill>
            </a:endParaRPr>
          </a:p>
        </p:txBody>
      </p:sp>
    </p:spTree>
    <p:extLst>
      <p:ext uri="{BB962C8B-B14F-4D97-AF65-F5344CB8AC3E}">
        <p14:creationId xmlns:p14="http://schemas.microsoft.com/office/powerpoint/2010/main" val="222510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380985" indent="-380985">
              <a:spcBef>
                <a:spcPts val="750"/>
              </a:spcBef>
              <a:buFont typeface="+mj-lt"/>
              <a:buAutoNum type="arabicPeriod"/>
              <a:tabLst>
                <a:tab pos="5280872" algn="r"/>
              </a:tabLst>
              <a:defRPr sz="1667"/>
            </a:lvl1pPr>
            <a:lvl2pPr marL="571477" indent="-190492">
              <a:spcBef>
                <a:spcPts val="500"/>
              </a:spcBef>
              <a:buFont typeface="Arial" pitchFamily="34" charset="0"/>
              <a:buChar char="–"/>
              <a:tabLst>
                <a:tab pos="5280872" algn="r"/>
              </a:tabLst>
              <a:defRPr sz="1667"/>
            </a:lvl2pPr>
            <a:lvl3pPr marL="761970" indent="-190492">
              <a:spcBef>
                <a:spcPts val="500"/>
              </a:spcBef>
              <a:buFont typeface="Arial" pitchFamily="34" charset="0"/>
              <a:buChar char="–"/>
              <a:tabLst>
                <a:tab pos="5280872" algn="r"/>
              </a:tabLst>
              <a:defRPr sz="1667"/>
            </a:lvl3pPr>
            <a:lvl4pPr marL="952462" indent="-190492">
              <a:spcBef>
                <a:spcPts val="500"/>
              </a:spcBef>
              <a:buFont typeface="Arial" pitchFamily="34" charset="0"/>
              <a:buChar char="–"/>
              <a:tabLst>
                <a:tab pos="5280872" algn="r"/>
              </a:tabLst>
              <a:defRPr sz="1667"/>
            </a:lvl4pPr>
            <a:lvl5pPr marL="1142954" indent="-190492">
              <a:spcBef>
                <a:spcPts val="500"/>
              </a:spcBef>
              <a:buFont typeface="Arial" pitchFamily="34" charset="0"/>
              <a:buChar char="–"/>
              <a:tabLst>
                <a:tab pos="5280872" algn="r"/>
              </a:tabLst>
              <a:defRPr sz="1667"/>
            </a:lvl5pPr>
            <a:lvl6pPr marL="1333447" indent="-190492">
              <a:spcBef>
                <a:spcPts val="500"/>
              </a:spcBef>
              <a:buFont typeface="Arial" pitchFamily="34" charset="0"/>
              <a:buChar char="–"/>
              <a:tabLst>
                <a:tab pos="5280872" algn="r"/>
              </a:tabLst>
              <a:defRPr sz="1667" baseline="0"/>
            </a:lvl6pPr>
            <a:lvl7pPr marL="1523939" indent="-190492">
              <a:spcBef>
                <a:spcPts val="500"/>
              </a:spcBef>
              <a:buFont typeface="Arial" pitchFamily="34" charset="0"/>
              <a:buChar char="–"/>
              <a:tabLst>
                <a:tab pos="5280872" algn="r"/>
              </a:tabLst>
              <a:defRPr sz="1667" baseline="0"/>
            </a:lvl7pPr>
            <a:lvl8pPr marL="1714431" indent="-190492">
              <a:spcBef>
                <a:spcPts val="500"/>
              </a:spcBef>
              <a:buFont typeface="Arial" pitchFamily="34" charset="0"/>
              <a:buChar char="–"/>
              <a:tabLst>
                <a:tab pos="5280872" algn="r"/>
              </a:tabLst>
              <a:defRPr sz="1667" baseline="0"/>
            </a:lvl8pPr>
            <a:lvl9pPr marL="1904924" indent="-190492">
              <a:spcBef>
                <a:spcPts val="500"/>
              </a:spcBef>
              <a:buFont typeface="Arial" pitchFamily="34" charset="0"/>
              <a:buChar char="–"/>
              <a:tabLst>
                <a:tab pos="5280872" algn="r"/>
              </a:tabLst>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9777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marL="380985" indent="-190492">
              <a:buFont typeface="Arial" pitchFamily="34" charset="0"/>
              <a:buChar char="–"/>
              <a:defRPr/>
            </a:lvl4pPr>
            <a:lvl5pPr marL="571477" indent="-190492">
              <a:buFont typeface="Arial" pitchFamily="34" charset="0"/>
              <a:buChar char="–"/>
              <a:defRPr/>
            </a:lvl5pPr>
            <a:lvl6pPr marL="761970" indent="-190492">
              <a:buFont typeface="Arial" pitchFamily="34" charset="0"/>
              <a:buChar char="–"/>
              <a:defRPr baseline="0"/>
            </a:lvl6pPr>
            <a:lvl7pPr marL="952462" indent="-190492">
              <a:buFont typeface="Arial" pitchFamily="34" charset="0"/>
              <a:buChar char="–"/>
              <a:defRPr baseline="0"/>
            </a:lvl7pPr>
            <a:lvl8pPr marL="1142954" indent="-190492">
              <a:buFont typeface="Arial" pitchFamily="34" charset="0"/>
              <a:buChar char="–"/>
              <a:defRPr baseline="0"/>
            </a:lvl8pPr>
            <a:lvl9pPr marL="1333447" indent="-190492">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04369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90492" indent="-190492">
              <a:buFont typeface="Arial" pitchFamily="34" charset="0"/>
              <a:buChar char="•"/>
              <a:defRPr/>
            </a:lvl1pPr>
            <a:lvl2pPr marL="380985" indent="-190492">
              <a:spcBef>
                <a:spcPts val="500"/>
              </a:spcBef>
              <a:buFont typeface="Arial" pitchFamily="34" charset="0"/>
              <a:buChar char="–"/>
              <a:defRPr/>
            </a:lvl2pPr>
            <a:lvl3pPr marL="571477" indent="-190492">
              <a:spcBef>
                <a:spcPts val="500"/>
              </a:spcBef>
              <a:buFont typeface="Arial" pitchFamily="34" charset="0"/>
              <a:buChar char="–"/>
              <a:defRPr/>
            </a:lvl3pPr>
            <a:lvl4pPr marL="761970" indent="-190492">
              <a:spcBef>
                <a:spcPts val="500"/>
              </a:spcBef>
              <a:buFont typeface="Arial" pitchFamily="34" charset="0"/>
              <a:buChar char="–"/>
              <a:defRPr/>
            </a:lvl4pPr>
            <a:lvl5pPr marL="952462" indent="-190492">
              <a:spcBef>
                <a:spcPts val="500"/>
              </a:spcBef>
              <a:buFont typeface="Arial" pitchFamily="34" charset="0"/>
              <a:buChar char="–"/>
              <a:defRPr/>
            </a:lvl5pPr>
            <a:lvl6pPr marL="1142954" indent="-190492">
              <a:spcBef>
                <a:spcPts val="500"/>
              </a:spcBef>
              <a:buFont typeface="Arial" pitchFamily="34" charset="0"/>
              <a:buChar char="–"/>
              <a:defRPr baseline="0"/>
            </a:lvl6pPr>
            <a:lvl7pPr marL="1333447" indent="-190492">
              <a:spcBef>
                <a:spcPts val="500"/>
              </a:spcBef>
              <a:buFont typeface="Arial" pitchFamily="34" charset="0"/>
              <a:buChar char="–"/>
              <a:defRPr baseline="0"/>
            </a:lvl7pPr>
            <a:lvl8pPr marL="1523939" indent="-190492">
              <a:spcBef>
                <a:spcPts val="500"/>
              </a:spcBef>
              <a:buFont typeface="Arial" pitchFamily="34" charset="0"/>
              <a:buChar char="–"/>
              <a:defRPr baseline="0"/>
            </a:lvl8pPr>
            <a:lvl9pPr marL="1714431" indent="-190492">
              <a:spcBef>
                <a:spcPts val="500"/>
              </a:spcBef>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95947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0C3AD6-2D14-482E-BD43-0FE4C7B93275}"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EF9D9-D30F-40E3-AFE7-D78248299257}" type="slidenum">
              <a:rPr lang="en-US" smtClean="0"/>
              <a:t>‹#›</a:t>
            </a:fld>
            <a:endParaRPr lang="en-US"/>
          </a:p>
        </p:txBody>
      </p:sp>
    </p:spTree>
    <p:extLst>
      <p:ext uri="{BB962C8B-B14F-4D97-AF65-F5344CB8AC3E}">
        <p14:creationId xmlns:p14="http://schemas.microsoft.com/office/powerpoint/2010/main" val="41931821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709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5334000" cy="4267730"/>
          </a:xfrm>
          <a:noFill/>
        </p:spPr>
        <p:txBody>
          <a:bodyPr>
            <a:normAutofit/>
          </a:bodyPr>
          <a:lstStyle>
            <a:lvl1pPr>
              <a:defRPr sz="1667"/>
            </a:lvl1pPr>
            <a:lvl2pPr>
              <a:defRPr sz="1667"/>
            </a:lvl2pPr>
            <a:lvl3pPr>
              <a:defRPr sz="1667"/>
            </a:lvl3pPr>
            <a:lvl4pPr marL="380985" indent="-190492">
              <a:buFont typeface="Arial" pitchFamily="34" charset="0"/>
              <a:buChar char="–"/>
              <a:defRPr sz="1667"/>
            </a:lvl4pPr>
            <a:lvl5pPr marL="571477" indent="-190492">
              <a:buFont typeface="Arial" pitchFamily="34" charset="0"/>
              <a:buChar char="–"/>
              <a:defRPr sz="1667"/>
            </a:lvl5pPr>
            <a:lvl6pPr marL="761970" indent="-190492">
              <a:buFont typeface="Arial" pitchFamily="34" charset="0"/>
              <a:buChar char="–"/>
              <a:defRPr sz="1667" baseline="0"/>
            </a:lvl6pPr>
            <a:lvl7pPr marL="952462" indent="-190492">
              <a:buFont typeface="Arial" pitchFamily="34" charset="0"/>
              <a:buChar char="–"/>
              <a:defRPr sz="1667" baseline="0"/>
            </a:lvl7pPr>
            <a:lvl8pPr marL="1142954" indent="-190492">
              <a:buFont typeface="Arial" pitchFamily="34" charset="0"/>
              <a:buChar char="–"/>
              <a:defRPr sz="1667" baseline="0"/>
            </a:lvl8pPr>
            <a:lvl9pPr marL="1333447" indent="-190492">
              <a:buFont typeface="Arial" pitchFamily="34" charset="0"/>
              <a:buChar char="–"/>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86500" y="1714499"/>
            <a:ext cx="5334000" cy="4267728"/>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0267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8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13"/>
          </p:nvPr>
        </p:nvSpPr>
        <p:spPr>
          <a:xfrm>
            <a:off x="819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310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76200" y="-76200"/>
            <a:ext cx="12344400" cy="701040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6096000" y="0"/>
            <a:ext cx="6096000" cy="6858000"/>
          </a:xfrm>
          <a:solidFill>
            <a:schemeClr val="bg1">
              <a:lumMod val="85000"/>
            </a:schemeClr>
          </a:solidFill>
        </p:spPr>
        <p:txBody>
          <a:bodyPr anchor="ctr" anchorCtr="0">
            <a:normAutofit/>
          </a:bodyPr>
          <a:lstStyle>
            <a:lvl1pPr algn="ctr">
              <a:defRPr sz="1333" b="0"/>
            </a:lvl1pPr>
          </a:lstStyle>
          <a:p>
            <a:r>
              <a:rPr lang="en-US" dirty="0" smtClean="0"/>
              <a:t>Click icon to add picture</a:t>
            </a:r>
            <a:endParaRPr lang="en-US" dirty="0"/>
          </a:p>
        </p:txBody>
      </p:sp>
      <p:sp>
        <p:nvSpPr>
          <p:cNvPr id="4" name="Title 3"/>
          <p:cNvSpPr>
            <a:spLocks noGrp="1"/>
          </p:cNvSpPr>
          <p:nvPr>
            <p:ph type="title"/>
          </p:nvPr>
        </p:nvSpPr>
        <p:spPr>
          <a:xfrm>
            <a:off x="571500" y="533136"/>
            <a:ext cx="5334000" cy="1181363"/>
          </a:xfrm>
        </p:spPr>
        <p:txBody>
          <a:bodyPr/>
          <a:lstStyle/>
          <a:p>
            <a:r>
              <a:rPr lang="en-US" smtClean="0"/>
              <a:t>Click to edit Master title style</a:t>
            </a:r>
            <a:endParaRPr lang="en-US"/>
          </a:p>
        </p:txBody>
      </p:sp>
      <p:sp>
        <p:nvSpPr>
          <p:cNvPr id="7" name="Freeform 9"/>
          <p:cNvSpPr>
            <a:spLocks noChangeAspect="1"/>
          </p:cNvSpPr>
          <p:nvPr userDrawn="1"/>
        </p:nvSpPr>
        <p:spPr bwMode="black">
          <a:xfrm>
            <a:off x="373592" y="0"/>
            <a:ext cx="468702"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pic>
        <p:nvPicPr>
          <p:cNvPr id="8" name="Picture 7"/>
          <p:cNvPicPr>
            <a:picLocks noChangeAspect="1"/>
          </p:cNvPicPr>
          <p:nvPr userDrawn="1"/>
        </p:nvPicPr>
        <p:blipFill>
          <a:blip r:embed="rId2"/>
          <a:stretch>
            <a:fillRect/>
          </a:stretch>
        </p:blipFill>
        <p:spPr bwMode="black">
          <a:xfrm>
            <a:off x="454025" y="6188075"/>
            <a:ext cx="1706880" cy="484802"/>
          </a:xfrm>
          <a:prstGeom prst="rect">
            <a:avLst/>
          </a:prstGeom>
        </p:spPr>
      </p:pic>
      <p:sp>
        <p:nvSpPr>
          <p:cNvPr id="10"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smtClean="0">
                <a:solidFill>
                  <a:srgbClr val="000000"/>
                </a:solidFill>
              </a:rPr>
              <a:pPr algn="r" defTabSz="683921">
                <a:spcBef>
                  <a:spcPct val="50000"/>
                </a:spcBef>
              </a:pPr>
              <a:t>June 18, 2018</a:t>
            </a:fld>
            <a:endParaRPr lang="en-US" sz="917" dirty="0">
              <a:solidFill>
                <a:srgbClr val="000000"/>
              </a:solidFill>
            </a:endParaRPr>
          </a:p>
        </p:txBody>
      </p:sp>
      <p:sp>
        <p:nvSpPr>
          <p:cNvPr id="11"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rgbClr val="000000"/>
                </a:solidFill>
              </a:rPr>
              <a:pPr algn="r" defTabSz="683921">
                <a:spcBef>
                  <a:spcPct val="50000"/>
                </a:spcBef>
              </a:pPr>
              <a:t>‹#›</a:t>
            </a:fld>
            <a:endParaRPr lang="en-US" sz="917" b="1" dirty="0">
              <a:solidFill>
                <a:srgbClr val="000000"/>
              </a:solidFill>
            </a:endParaRPr>
          </a:p>
        </p:txBody>
      </p:sp>
      <p:sp>
        <p:nvSpPr>
          <p:cNvPr id="12" name="Footer Placeholder 4"/>
          <p:cNvSpPr txBox="1">
            <a:spLocks/>
          </p:cNvSpPr>
          <p:nvPr userDrawn="1"/>
        </p:nvSpPr>
        <p:spPr>
          <a:xfrm>
            <a:off x="2476500" y="6317033"/>
            <a:ext cx="3429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smtClean="0">
                <a:solidFill>
                  <a:srgbClr val="000000"/>
                </a:solidFill>
              </a:rPr>
              <a:t>DXC Proprietary and Confidential</a:t>
            </a:r>
            <a:endParaRPr lang="en-US" sz="917" dirty="0">
              <a:solidFill>
                <a:srgbClr val="000000"/>
              </a:solidFill>
            </a:endParaRPr>
          </a:p>
        </p:txBody>
      </p:sp>
      <p:sp>
        <p:nvSpPr>
          <p:cNvPr id="3" name="Content Placeholder 2"/>
          <p:cNvSpPr>
            <a:spLocks noGrp="1"/>
          </p:cNvSpPr>
          <p:nvPr>
            <p:ph sz="quarter" idx="14"/>
          </p:nvPr>
        </p:nvSpPr>
        <p:spPr>
          <a:xfrm>
            <a:off x="571500" y="1714499"/>
            <a:ext cx="5334000" cy="42677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181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571500" y="1714500"/>
            <a:ext cx="9334500" cy="4267729"/>
          </a:xfrm>
        </p:spPr>
        <p:txBody>
          <a:bodyPr/>
          <a:lstStyle>
            <a:lvl1pPr>
              <a:lnSpc>
                <a:spcPct val="85000"/>
              </a:lnSpc>
              <a:spcBef>
                <a:spcPts val="0"/>
              </a:spcBef>
              <a:defRPr sz="5000"/>
            </a:lvl1pPr>
            <a:lvl2pPr marL="0" indent="0">
              <a:spcBef>
                <a:spcPts val="750"/>
              </a:spcBef>
              <a:buFontTx/>
              <a:buNone/>
              <a:defRPr/>
            </a:lvl2pPr>
            <a:lvl3pPr marL="0" indent="0">
              <a:spcBef>
                <a:spcPts val="750"/>
              </a:spcBef>
              <a:buFontTx/>
              <a:buNone/>
              <a:defRPr/>
            </a:lvl3pPr>
            <a:lvl4pPr marL="0" indent="0">
              <a:spcBef>
                <a:spcPts val="750"/>
              </a:spcBef>
              <a:buFontTx/>
              <a:buNone/>
              <a:defRPr/>
            </a:lvl4pPr>
            <a:lvl5pPr marL="0" indent="0">
              <a:spcBef>
                <a:spcPts val="750"/>
              </a:spcBef>
              <a:buFontTx/>
              <a:buNone/>
              <a:defRPr/>
            </a:lvl5pPr>
            <a:lvl6pPr marL="0" indent="0">
              <a:spcBef>
                <a:spcPts val="750"/>
              </a:spcBef>
              <a:buFontTx/>
              <a:buNone/>
              <a:defRPr baseline="0"/>
            </a:lvl6pPr>
            <a:lvl7pPr marL="0" indent="0">
              <a:spcBef>
                <a:spcPts val="750"/>
              </a:spcBef>
              <a:buFontTx/>
              <a:buNone/>
              <a:defRPr baseline="0"/>
            </a:lvl7pPr>
            <a:lvl8pPr marL="0" indent="0">
              <a:spcBef>
                <a:spcPts val="750"/>
              </a:spcBef>
              <a:buFontTx/>
              <a:buNone/>
              <a:defRPr baseline="0"/>
            </a:lvl8pPr>
            <a:lvl9pPr marL="0" indent="0">
              <a:spcBef>
                <a:spcPts val="750"/>
              </a:spcBef>
              <a:buFontTx/>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Tree>
    <p:extLst>
      <p:ext uri="{BB962C8B-B14F-4D97-AF65-F5344CB8AC3E}">
        <p14:creationId xmlns:p14="http://schemas.microsoft.com/office/powerpoint/2010/main" val="405766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571500" y="533400"/>
            <a:ext cx="8382000" cy="3581400"/>
          </a:xfrm>
        </p:spPr>
        <p:txBody>
          <a:bodyPr anchor="b" anchorCtr="0">
            <a:noAutofit/>
          </a:bodyPr>
          <a:lstStyle>
            <a:lvl1pPr>
              <a:defRPr sz="5000">
                <a:solidFill>
                  <a:schemeClr val="bg1"/>
                </a:solidFill>
              </a:defRPr>
            </a:lvl1pPr>
          </a:lstStyle>
          <a:p>
            <a:r>
              <a:rPr lang="en-US" smtClean="0"/>
              <a:t>Click to edit Master title style</a:t>
            </a:r>
            <a:endParaRPr lang="en-US" dirty="0"/>
          </a:p>
        </p:txBody>
      </p:sp>
      <p:sp>
        <p:nvSpPr>
          <p:cNvPr id="11" name="Subtitle 2"/>
          <p:cNvSpPr>
            <a:spLocks noGrp="1"/>
          </p:cNvSpPr>
          <p:nvPr userDrawn="1">
            <p:ph type="subTitle" idx="1"/>
          </p:nvPr>
        </p:nvSpPr>
        <p:spPr>
          <a:xfrm>
            <a:off x="571500" y="4381500"/>
            <a:ext cx="8382000" cy="762000"/>
          </a:xfrm>
        </p:spPr>
        <p:txBody>
          <a:bodyPr>
            <a:noAutofit/>
          </a:bodyPr>
          <a:lstStyle>
            <a:lvl1pPr marL="0" indent="0" algn="l">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454025" y="6188075"/>
            <a:ext cx="1706880" cy="484802"/>
          </a:xfrm>
          <a:prstGeom prst="rect">
            <a:avLst/>
          </a:prstGeom>
        </p:spPr>
      </p:pic>
      <p:sp>
        <p:nvSpPr>
          <p:cNvPr id="14"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5"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smtClean="0">
                <a:solidFill>
                  <a:srgbClr val="FFFFFF"/>
                </a:solidFill>
              </a:rPr>
              <a:pPr algn="r" defTabSz="683921">
                <a:spcBef>
                  <a:spcPct val="50000"/>
                </a:spcBef>
              </a:pPr>
              <a:t>June 18, 2018</a:t>
            </a:fld>
            <a:endParaRPr lang="en-US" sz="917" dirty="0">
              <a:solidFill>
                <a:srgbClr val="FFFFFF"/>
              </a:solidFill>
            </a:endParaRPr>
          </a:p>
        </p:txBody>
      </p:sp>
      <p:sp>
        <p:nvSpPr>
          <p:cNvPr id="16"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rgbClr val="FFFFFF"/>
                </a:solidFill>
              </a:rPr>
              <a:pPr algn="r" defTabSz="683921">
                <a:spcBef>
                  <a:spcPct val="50000"/>
                </a:spcBef>
              </a:pPr>
              <a:t>‹#›</a:t>
            </a:fld>
            <a:endParaRPr lang="en-US" sz="917" b="1" dirty="0">
              <a:solidFill>
                <a:srgbClr val="FFFFFF"/>
              </a:solidFill>
            </a:endParaRPr>
          </a:p>
        </p:txBody>
      </p:sp>
      <p:sp>
        <p:nvSpPr>
          <p:cNvPr id="17"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FFFFFF"/>
                </a:solidFill>
              </a:rPr>
              <a:t>DXC Proprietary and Confidential</a:t>
            </a:r>
            <a:endParaRPr lang="en-US" sz="917" dirty="0">
              <a:solidFill>
                <a:srgbClr val="FFFFFF"/>
              </a:solidFill>
            </a:endParaRPr>
          </a:p>
        </p:txBody>
      </p:sp>
    </p:spTree>
    <p:extLst>
      <p:ext uri="{BB962C8B-B14F-4D97-AF65-F5344CB8AC3E}">
        <p14:creationId xmlns:p14="http://schemas.microsoft.com/office/powerpoint/2010/main" val="217190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76200" y="-76200"/>
            <a:ext cx="12344400" cy="701040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0" name="Title 1"/>
          <p:cNvSpPr>
            <a:spLocks noGrp="1"/>
          </p:cNvSpPr>
          <p:nvPr userDrawn="1">
            <p:ph type="ctrTitle"/>
          </p:nvPr>
        </p:nvSpPr>
        <p:spPr>
          <a:xfrm>
            <a:off x="571500" y="533400"/>
            <a:ext cx="8382000" cy="3581400"/>
          </a:xfrm>
        </p:spPr>
        <p:txBody>
          <a:bodyPr anchor="b" anchorCtr="0">
            <a:noAutofit/>
          </a:bodyPr>
          <a:lstStyle>
            <a:lvl1pPr>
              <a:defRPr sz="5000">
                <a:solidFill>
                  <a:schemeClr val="bg1"/>
                </a:solidFill>
              </a:defRPr>
            </a:lvl1pPr>
          </a:lstStyle>
          <a:p>
            <a:r>
              <a:rPr lang="en-US" smtClean="0"/>
              <a:t>Click to edit Master title style</a:t>
            </a:r>
            <a:endParaRPr lang="en-US" dirty="0"/>
          </a:p>
        </p:txBody>
      </p:sp>
      <p:sp>
        <p:nvSpPr>
          <p:cNvPr id="11" name="Subtitle 2"/>
          <p:cNvSpPr>
            <a:spLocks noGrp="1"/>
          </p:cNvSpPr>
          <p:nvPr userDrawn="1">
            <p:ph type="subTitle" idx="1"/>
          </p:nvPr>
        </p:nvSpPr>
        <p:spPr>
          <a:xfrm>
            <a:off x="571500" y="4381500"/>
            <a:ext cx="8382000" cy="762000"/>
          </a:xfrm>
        </p:spPr>
        <p:txBody>
          <a:bodyPr>
            <a:noAutofit/>
          </a:bodyPr>
          <a:lstStyle>
            <a:lvl1pPr marL="0" indent="0" algn="l">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454025" y="6188075"/>
            <a:ext cx="1706880" cy="484802"/>
          </a:xfrm>
          <a:prstGeom prst="rect">
            <a:avLst/>
          </a:prstGeom>
        </p:spPr>
      </p:pic>
      <p:sp>
        <p:nvSpPr>
          <p:cNvPr id="14"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5"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smtClean="0">
                <a:solidFill>
                  <a:srgbClr val="FFFFFF"/>
                </a:solidFill>
              </a:rPr>
              <a:pPr algn="r" defTabSz="683921">
                <a:spcBef>
                  <a:spcPct val="50000"/>
                </a:spcBef>
              </a:pPr>
              <a:t>June 18, 2018</a:t>
            </a:fld>
            <a:endParaRPr lang="en-US" sz="917" dirty="0">
              <a:solidFill>
                <a:srgbClr val="FFFFFF"/>
              </a:solidFill>
            </a:endParaRPr>
          </a:p>
        </p:txBody>
      </p:sp>
      <p:sp>
        <p:nvSpPr>
          <p:cNvPr id="16"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rgbClr val="FFFFFF"/>
                </a:solidFill>
              </a:rPr>
              <a:pPr algn="r" defTabSz="683921">
                <a:spcBef>
                  <a:spcPct val="50000"/>
                </a:spcBef>
              </a:pPr>
              <a:t>‹#›</a:t>
            </a:fld>
            <a:endParaRPr lang="en-US" sz="917" b="1" dirty="0">
              <a:solidFill>
                <a:srgbClr val="FFFFFF"/>
              </a:solidFill>
            </a:endParaRPr>
          </a:p>
        </p:txBody>
      </p:sp>
      <p:sp>
        <p:nvSpPr>
          <p:cNvPr id="17"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FFFFFF"/>
                </a:solidFill>
              </a:rPr>
              <a:t>DXC Proprietary and Confidential</a:t>
            </a:r>
            <a:endParaRPr lang="en-US" sz="917" dirty="0">
              <a:solidFill>
                <a:srgbClr val="FFFFFF"/>
              </a:solidFill>
            </a:endParaRPr>
          </a:p>
        </p:txBody>
      </p:sp>
    </p:spTree>
    <p:extLst>
      <p:ext uri="{BB962C8B-B14F-4D97-AF65-F5344CB8AC3E}">
        <p14:creationId xmlns:p14="http://schemas.microsoft.com/office/powerpoint/2010/main" val="61793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76200" y="-76200"/>
            <a:ext cx="12344400" cy="701040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0" name="Title 1"/>
          <p:cNvSpPr>
            <a:spLocks noGrp="1"/>
          </p:cNvSpPr>
          <p:nvPr userDrawn="1">
            <p:ph type="ctrTitle"/>
          </p:nvPr>
        </p:nvSpPr>
        <p:spPr>
          <a:xfrm>
            <a:off x="571500" y="533400"/>
            <a:ext cx="8382000" cy="3581400"/>
          </a:xfrm>
        </p:spPr>
        <p:txBody>
          <a:bodyPr anchor="b" anchorCtr="0">
            <a:noAutofit/>
          </a:bodyPr>
          <a:lstStyle>
            <a:lvl1pPr>
              <a:defRPr sz="5000">
                <a:solidFill>
                  <a:schemeClr val="tx1"/>
                </a:solidFill>
              </a:defRPr>
            </a:lvl1pPr>
          </a:lstStyle>
          <a:p>
            <a:r>
              <a:rPr lang="en-US" smtClean="0"/>
              <a:t>Click to edit Master title style</a:t>
            </a:r>
            <a:endParaRPr lang="en-US" dirty="0"/>
          </a:p>
        </p:txBody>
      </p:sp>
      <p:sp>
        <p:nvSpPr>
          <p:cNvPr id="11" name="Subtitle 2"/>
          <p:cNvSpPr>
            <a:spLocks noGrp="1"/>
          </p:cNvSpPr>
          <p:nvPr userDrawn="1">
            <p:ph type="subTitle" idx="1"/>
          </p:nvPr>
        </p:nvSpPr>
        <p:spPr>
          <a:xfrm>
            <a:off x="571500" y="4381500"/>
            <a:ext cx="8382000" cy="762000"/>
          </a:xfrm>
        </p:spPr>
        <p:txBody>
          <a:bodyPr>
            <a:noAutofit/>
          </a:bodyPr>
          <a:lstStyle>
            <a:lvl1pPr marL="0" indent="0" algn="l">
              <a:buNone/>
              <a:defRPr sz="2333">
                <a:solidFill>
                  <a:schemeClr val="tx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smtClean="0"/>
              <a:t>Click to edit Master subtitle style</a:t>
            </a:r>
            <a:endParaRPr lang="en-US" dirty="0"/>
          </a:p>
        </p:txBody>
      </p:sp>
      <p:sp>
        <p:nvSpPr>
          <p:cNvPr id="18"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fld id="{03C7D0F0-10D5-4191-B6F4-99306F468FEF}" type="datetime4">
              <a:rPr lang="en-US" sz="917" smtClean="0">
                <a:solidFill>
                  <a:srgbClr val="000000"/>
                </a:solidFill>
              </a:rPr>
              <a:pPr algn="r" defTabSz="683921"/>
              <a:t>June 18, 2018</a:t>
            </a:fld>
            <a:endParaRPr lang="en-US" sz="917" dirty="0">
              <a:solidFill>
                <a:srgbClr val="000000"/>
              </a:solidFill>
            </a:endParaRPr>
          </a:p>
        </p:txBody>
      </p:sp>
      <p:sp>
        <p:nvSpPr>
          <p:cNvPr id="19"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fld id="{18E29826-F105-4F77-B977-03F4A4723A21}" type="slidenum">
              <a:rPr lang="en-US" sz="917" b="1" smtClean="0">
                <a:solidFill>
                  <a:srgbClr val="000000"/>
                </a:solidFill>
              </a:rPr>
              <a:pPr algn="r" defTabSz="683921"/>
              <a:t>‹#›</a:t>
            </a:fld>
            <a:endParaRPr lang="en-US" sz="917" b="1" dirty="0">
              <a:solidFill>
                <a:srgbClr val="000000"/>
              </a:solidFill>
            </a:endParaRPr>
          </a:p>
        </p:txBody>
      </p:sp>
      <p:sp>
        <p:nvSpPr>
          <p:cNvPr id="20"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000000"/>
                </a:solidFill>
              </a:rPr>
              <a:t>DXC Proprietary and Confidential</a:t>
            </a:r>
            <a:endParaRPr lang="en-US" sz="917" dirty="0">
              <a:solidFill>
                <a:srgbClr val="000000"/>
              </a:solidFill>
            </a:endParaRPr>
          </a:p>
        </p:txBody>
      </p:sp>
      <p:pic>
        <p:nvPicPr>
          <p:cNvPr id="21" name="Picture 20"/>
          <p:cNvPicPr>
            <a:picLocks noChangeAspect="1"/>
          </p:cNvPicPr>
          <p:nvPr userDrawn="1"/>
        </p:nvPicPr>
        <p:blipFill>
          <a:blip r:embed="rId3"/>
          <a:stretch>
            <a:fillRect/>
          </a:stretch>
        </p:blipFill>
        <p:spPr bwMode="black">
          <a:xfrm>
            <a:off x="454025" y="6188075"/>
            <a:ext cx="1706880" cy="484802"/>
          </a:xfrm>
          <a:prstGeom prst="rect">
            <a:avLst/>
          </a:prstGeom>
        </p:spPr>
      </p:pic>
      <p:sp>
        <p:nvSpPr>
          <p:cNvPr id="22" name="Freeform 9"/>
          <p:cNvSpPr>
            <a:spLocks noChangeAspect="1"/>
          </p:cNvSpPr>
          <p:nvPr userDrawn="1"/>
        </p:nvSpPr>
        <p:spPr bwMode="black">
          <a:xfrm>
            <a:off x="302366" y="-1"/>
            <a:ext cx="608530"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Tree>
    <p:extLst>
      <p:ext uri="{BB962C8B-B14F-4D97-AF65-F5344CB8AC3E}">
        <p14:creationId xmlns:p14="http://schemas.microsoft.com/office/powerpoint/2010/main" val="82841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76200" y="-76200"/>
            <a:ext cx="12344400" cy="701040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2192000" cy="6858000"/>
          </a:xfrm>
          <a:solidFill>
            <a:schemeClr val="bg1">
              <a:lumMod val="85000"/>
            </a:schemeClr>
          </a:solidFill>
        </p:spPr>
        <p:txBody>
          <a:bodyPr anchor="ctr" anchorCtr="0">
            <a:normAutofit/>
          </a:bodyPr>
          <a:lstStyle>
            <a:lvl1pPr algn="ctr">
              <a:defRPr sz="1333" b="0">
                <a:solidFill>
                  <a:schemeClr val="bg1"/>
                </a:solidFill>
              </a:defRPr>
            </a:lvl1pPr>
          </a:lstStyle>
          <a:p>
            <a:r>
              <a:rPr lang="en-US" dirty="0" smtClean="0"/>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454025" y="6188075"/>
            <a:ext cx="1706880" cy="484802"/>
          </a:xfrm>
          <a:prstGeom prst="rect">
            <a:avLst/>
          </a:prstGeom>
        </p:spPr>
      </p:pic>
      <p:sp>
        <p:nvSpPr>
          <p:cNvPr id="13"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4"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smtClean="0">
                <a:solidFill>
                  <a:srgbClr val="FFFFFF"/>
                </a:solidFill>
              </a:rPr>
              <a:pPr algn="r" defTabSz="683921">
                <a:spcBef>
                  <a:spcPct val="50000"/>
                </a:spcBef>
              </a:pPr>
              <a:t>June 18, 2018</a:t>
            </a:fld>
            <a:endParaRPr lang="en-US" sz="917" dirty="0">
              <a:solidFill>
                <a:srgbClr val="FFFFFF"/>
              </a:solidFill>
            </a:endParaRPr>
          </a:p>
        </p:txBody>
      </p:sp>
      <p:sp>
        <p:nvSpPr>
          <p:cNvPr id="15"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rgbClr val="FFFFFF"/>
                </a:solidFill>
              </a:rPr>
              <a:pPr algn="r" defTabSz="683921">
                <a:spcBef>
                  <a:spcPct val="50000"/>
                </a:spcBef>
              </a:pPr>
              <a:t>‹#›</a:t>
            </a:fld>
            <a:endParaRPr lang="en-US" sz="917" b="1" dirty="0">
              <a:solidFill>
                <a:srgbClr val="FFFFFF"/>
              </a:solidFill>
            </a:endParaRPr>
          </a:p>
        </p:txBody>
      </p:sp>
      <p:sp>
        <p:nvSpPr>
          <p:cNvPr id="16"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FFFFFF"/>
                </a:solidFill>
              </a:rPr>
              <a:t>DXC Proprietary and Confidential</a:t>
            </a:r>
            <a:endParaRPr lang="en-US" sz="917" dirty="0">
              <a:solidFill>
                <a:srgbClr val="FFFFFF"/>
              </a:solidFill>
            </a:endParaRPr>
          </a:p>
        </p:txBody>
      </p:sp>
    </p:spTree>
    <p:extLst>
      <p:ext uri="{BB962C8B-B14F-4D97-AF65-F5344CB8AC3E}">
        <p14:creationId xmlns:p14="http://schemas.microsoft.com/office/powerpoint/2010/main" val="415966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76200" y="-76200"/>
            <a:ext cx="12344400" cy="701040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419206" y="6095767"/>
            <a:ext cx="2255520" cy="640631"/>
          </a:xfrm>
          <a:prstGeom prst="rect">
            <a:avLst/>
          </a:prstGeom>
        </p:spPr>
      </p:pic>
      <p:sp>
        <p:nvSpPr>
          <p:cNvPr id="5" name="Text Placeholder 13"/>
          <p:cNvSpPr>
            <a:spLocks noGrp="1"/>
          </p:cNvSpPr>
          <p:nvPr>
            <p:ph type="body" sz="quarter" idx="13"/>
          </p:nvPr>
        </p:nvSpPr>
        <p:spPr>
          <a:xfrm>
            <a:off x="571500" y="1714500"/>
            <a:ext cx="9334500" cy="4267729"/>
          </a:xfrm>
        </p:spPr>
        <p:txBody>
          <a:bodyPr/>
          <a:lstStyle>
            <a:lvl1pPr>
              <a:lnSpc>
                <a:spcPct val="85000"/>
              </a:lnSpc>
              <a:spcBef>
                <a:spcPts val="0"/>
              </a:spcBef>
              <a:defRPr sz="5000">
                <a:solidFill>
                  <a:schemeClr val="bg1"/>
                </a:solidFill>
              </a:defRPr>
            </a:lvl1pPr>
            <a:lvl2pPr marL="0" indent="0">
              <a:spcBef>
                <a:spcPts val="750"/>
              </a:spcBef>
              <a:buFontTx/>
              <a:buNone/>
              <a:defRPr>
                <a:solidFill>
                  <a:schemeClr val="bg1"/>
                </a:solidFill>
              </a:defRPr>
            </a:lvl2pPr>
            <a:lvl3pPr marL="0" indent="0">
              <a:spcBef>
                <a:spcPts val="750"/>
              </a:spcBef>
              <a:buFontTx/>
              <a:buNone/>
              <a:defRPr>
                <a:solidFill>
                  <a:schemeClr val="bg1"/>
                </a:solidFill>
              </a:defRPr>
            </a:lvl3pPr>
            <a:lvl4pPr marL="0" indent="0">
              <a:spcBef>
                <a:spcPts val="750"/>
              </a:spcBef>
              <a:buFontTx/>
              <a:buNone/>
              <a:defRPr>
                <a:solidFill>
                  <a:schemeClr val="bg1"/>
                </a:solidFill>
              </a:defRPr>
            </a:lvl4pPr>
            <a:lvl5pPr marL="0" indent="0">
              <a:spcBef>
                <a:spcPts val="750"/>
              </a:spcBef>
              <a:buFontTx/>
              <a:buNone/>
              <a:defRPr>
                <a:solidFill>
                  <a:schemeClr val="bg1"/>
                </a:solidFill>
              </a:defRPr>
            </a:lvl5pPr>
            <a:lvl6pPr marL="0" indent="0">
              <a:spcBef>
                <a:spcPts val="750"/>
              </a:spcBef>
              <a:buFontTx/>
              <a:buNone/>
              <a:defRPr baseline="0">
                <a:solidFill>
                  <a:schemeClr val="bg1"/>
                </a:solidFill>
              </a:defRPr>
            </a:lvl6pPr>
            <a:lvl7pPr marL="0" indent="0">
              <a:spcBef>
                <a:spcPts val="750"/>
              </a:spcBef>
              <a:buFontTx/>
              <a:buNone/>
              <a:defRPr baseline="0">
                <a:solidFill>
                  <a:schemeClr val="bg1"/>
                </a:solidFill>
              </a:defRPr>
            </a:lvl7pPr>
            <a:lvl8pPr marL="0" indent="0">
              <a:spcBef>
                <a:spcPts val="750"/>
              </a:spcBef>
              <a:buFontTx/>
              <a:buNone/>
              <a:defRPr baseline="0">
                <a:solidFill>
                  <a:schemeClr val="bg1"/>
                </a:solidFill>
              </a:defRPr>
            </a:lvl8pPr>
            <a:lvl9pPr marL="0" indent="0">
              <a:spcBef>
                <a:spcPts val="750"/>
              </a:spcBef>
              <a:buFontTx/>
              <a:buNone/>
              <a:defRPr baseline="0">
                <a:solidFill>
                  <a:schemeClr val="bg1"/>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reeform 9"/>
          <p:cNvSpPr>
            <a:spLocks noChangeAspect="1"/>
          </p:cNvSpPr>
          <p:nvPr userDrawn="1"/>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15" name="Footer Placeholder 4"/>
          <p:cNvSpPr txBox="1">
            <a:spLocks/>
          </p:cNvSpPr>
          <p:nvPr userDrawn="1"/>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dirty="0" smtClean="0">
                <a:solidFill>
                  <a:srgbClr val="FFFFFF"/>
                </a:solidFill>
              </a:rPr>
              <a:t>DXC Proprietary and Confidential</a:t>
            </a:r>
            <a:endParaRPr lang="en-US" sz="917" dirty="0">
              <a:solidFill>
                <a:srgbClr val="FFFFFF"/>
              </a:solidFill>
            </a:endParaRPr>
          </a:p>
        </p:txBody>
      </p:sp>
    </p:spTree>
    <p:extLst>
      <p:ext uri="{BB962C8B-B14F-4D97-AF65-F5344CB8AC3E}">
        <p14:creationId xmlns:p14="http://schemas.microsoft.com/office/powerpoint/2010/main" val="324812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0C3AD6-2D14-482E-BD43-0FE4C7B93275}" type="datetimeFigureOut">
              <a:rPr lang="en-US" smtClean="0"/>
              <a:t>6/18/2018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6EF9D9-D30F-40E3-AFE7-D78248299257}" type="slidenum">
              <a:rPr lang="en-US" smtClean="0"/>
              <a:t>‹#›</a:t>
            </a:fld>
            <a:endParaRPr lang="en-US"/>
          </a:p>
        </p:txBody>
      </p:sp>
    </p:spTree>
    <p:extLst>
      <p:ext uri="{BB962C8B-B14F-4D97-AF65-F5344CB8AC3E}">
        <p14:creationId xmlns:p14="http://schemas.microsoft.com/office/powerpoint/2010/main" val="239569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0C3AD6-2D14-482E-BD43-0FE4C7B93275}" type="datetimeFigureOut">
              <a:rPr lang="en-US" smtClean="0"/>
              <a:t>6/18/2018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6EF9D9-D30F-40E3-AFE7-D78248299257}" type="slidenum">
              <a:rPr lang="en-US" smtClean="0"/>
              <a:t>‹#›</a:t>
            </a:fld>
            <a:endParaRPr lang="en-US"/>
          </a:p>
        </p:txBody>
      </p:sp>
    </p:spTree>
    <p:extLst>
      <p:ext uri="{BB962C8B-B14F-4D97-AF65-F5344CB8AC3E}">
        <p14:creationId xmlns:p14="http://schemas.microsoft.com/office/powerpoint/2010/main" val="330827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C3AD6-2D14-482E-BD43-0FE4C7B93275}" type="datetimeFigureOut">
              <a:rPr lang="en-US" smtClean="0"/>
              <a:t>6/18/2018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6EF9D9-D30F-40E3-AFE7-D78248299257}" type="slidenum">
              <a:rPr lang="en-US" smtClean="0"/>
              <a:t>‹#›</a:t>
            </a:fld>
            <a:endParaRPr lang="en-US"/>
          </a:p>
        </p:txBody>
      </p:sp>
    </p:spTree>
    <p:extLst>
      <p:ext uri="{BB962C8B-B14F-4D97-AF65-F5344CB8AC3E}">
        <p14:creationId xmlns:p14="http://schemas.microsoft.com/office/powerpoint/2010/main" val="95346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C3AD6-2D14-482E-BD43-0FE4C7B93275}"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EF9D9-D30F-40E3-AFE7-D78248299257}" type="slidenum">
              <a:rPr lang="en-US" smtClean="0"/>
              <a:t>‹#›</a:t>
            </a:fld>
            <a:endParaRPr lang="en-US"/>
          </a:p>
        </p:txBody>
      </p:sp>
    </p:spTree>
    <p:extLst>
      <p:ext uri="{BB962C8B-B14F-4D97-AF65-F5344CB8AC3E}">
        <p14:creationId xmlns:p14="http://schemas.microsoft.com/office/powerpoint/2010/main" val="198384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C3AD6-2D14-482E-BD43-0FE4C7B93275}"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EF9D9-D30F-40E3-AFE7-D78248299257}" type="slidenum">
              <a:rPr lang="en-US" smtClean="0"/>
              <a:t>‹#›</a:t>
            </a:fld>
            <a:endParaRPr lang="en-US"/>
          </a:p>
        </p:txBody>
      </p:sp>
    </p:spTree>
    <p:extLst>
      <p:ext uri="{BB962C8B-B14F-4D97-AF65-F5344CB8AC3E}">
        <p14:creationId xmlns:p14="http://schemas.microsoft.com/office/powerpoint/2010/main" val="421333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image" Target="../media/image1.emf"/><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theme" Target="../theme/theme3.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C3AD6-2D14-482E-BD43-0FE4C7B93275}" type="datetimeFigureOut">
              <a:rPr lang="en-US" smtClean="0"/>
              <a:t>6/18/2018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EF9D9-D30F-40E3-AFE7-D78248299257}" type="slidenum">
              <a:rPr lang="en-US" smtClean="0"/>
              <a:t>‹#›</a:t>
            </a:fld>
            <a:endParaRPr lang="en-US"/>
          </a:p>
        </p:txBody>
      </p:sp>
    </p:spTree>
    <p:extLst>
      <p:ext uri="{BB962C8B-B14F-4D97-AF65-F5344CB8AC3E}">
        <p14:creationId xmlns:p14="http://schemas.microsoft.com/office/powerpoint/2010/main" val="2198972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373592" y="0"/>
            <a:ext cx="468702"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2" name="Title Placeholder 1"/>
          <p:cNvSpPr>
            <a:spLocks noGrp="1"/>
          </p:cNvSpPr>
          <p:nvPr userDrawn="1">
            <p:ph type="title"/>
          </p:nvPr>
        </p:nvSpPr>
        <p:spPr>
          <a:xfrm>
            <a:off x="571500" y="533136"/>
            <a:ext cx="11049000" cy="11813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userDrawn="1">
            <p:ph type="body" idx="1"/>
          </p:nvPr>
        </p:nvSpPr>
        <p:spPr>
          <a:xfrm>
            <a:off x="571500" y="1714500"/>
            <a:ext cx="9334500" cy="426772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1"/>
          <a:stretch>
            <a:fillRect/>
          </a:stretch>
        </p:blipFill>
        <p:spPr bwMode="black">
          <a:xfrm>
            <a:off x="454025" y="6188075"/>
            <a:ext cx="1706880" cy="484802"/>
          </a:xfrm>
          <a:prstGeom prst="rect">
            <a:avLst/>
          </a:prstGeom>
        </p:spPr>
      </p:pic>
      <p:sp>
        <p:nvSpPr>
          <p:cNvPr id="60"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fld id="{03C7D0F0-10D5-4191-B6F4-99306F468FEF}" type="datetime4">
              <a:rPr lang="en-US" sz="917" smtClean="0">
                <a:solidFill>
                  <a:srgbClr val="000000"/>
                </a:solidFill>
              </a:rPr>
              <a:pPr algn="r" defTabSz="683921"/>
              <a:t>June 18, 2018</a:t>
            </a:fld>
            <a:endParaRPr lang="en-US" sz="917" dirty="0">
              <a:solidFill>
                <a:srgbClr val="000000"/>
              </a:solidFill>
            </a:endParaRPr>
          </a:p>
        </p:txBody>
      </p:sp>
      <p:sp>
        <p:nvSpPr>
          <p:cNvPr id="61"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fld id="{18E29826-F105-4F77-B977-03F4A4723A21}" type="slidenum">
              <a:rPr lang="en-US" sz="917" b="1" smtClean="0">
                <a:solidFill>
                  <a:srgbClr val="000000"/>
                </a:solidFill>
              </a:rPr>
              <a:pPr algn="r" defTabSz="683921"/>
              <a:t>‹#›</a:t>
            </a:fld>
            <a:endParaRPr lang="en-US" sz="917" b="1" dirty="0">
              <a:solidFill>
                <a:srgbClr val="000000"/>
              </a:solidFill>
            </a:endParaRPr>
          </a:p>
        </p:txBody>
      </p:sp>
      <p:sp>
        <p:nvSpPr>
          <p:cNvPr id="62"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000000"/>
                </a:solidFill>
              </a:rPr>
              <a:t>DXC Proprietary and Confidential</a:t>
            </a:r>
            <a:endParaRPr lang="en-US" sz="917" dirty="0">
              <a:solidFill>
                <a:srgbClr val="000000"/>
              </a:solidFill>
            </a:endParaRPr>
          </a:p>
        </p:txBody>
      </p:sp>
    </p:spTree>
    <p:extLst>
      <p:ext uri="{BB962C8B-B14F-4D97-AF65-F5344CB8AC3E}">
        <p14:creationId xmlns:p14="http://schemas.microsoft.com/office/powerpoint/2010/main" val="1692576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1219151" rtl="0" eaLnBrk="1" latinLnBrk="0" hangingPunct="1">
        <a:lnSpc>
          <a:spcPct val="85000"/>
        </a:lnSpc>
        <a:spcBef>
          <a:spcPct val="0"/>
        </a:spcBef>
        <a:buNone/>
        <a:defRPr sz="3333" b="1" kern="1200">
          <a:solidFill>
            <a:schemeClr val="tx1"/>
          </a:solidFill>
          <a:latin typeface="+mj-lt"/>
          <a:ea typeface="+mj-ea"/>
          <a:cs typeface="+mj-cs"/>
        </a:defRPr>
      </a:lvl1pPr>
    </p:titleStyle>
    <p:body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p:bodyStyle>
    <p:otherStyle>
      <a:defPPr>
        <a:defRPr lang="en-US"/>
      </a:defPPr>
      <a:lvl1pPr marL="0" algn="l" defTabSz="1219151" rtl="0" eaLnBrk="1" latinLnBrk="0" hangingPunct="1">
        <a:defRPr sz="1500" kern="1200">
          <a:solidFill>
            <a:schemeClr val="tx1"/>
          </a:solidFill>
          <a:latin typeface="+mn-lt"/>
          <a:ea typeface="+mn-ea"/>
          <a:cs typeface="+mn-cs"/>
        </a:defRPr>
      </a:lvl1pPr>
      <a:lvl2pPr marL="609576" algn="l" defTabSz="1219151" rtl="0" eaLnBrk="1" latinLnBrk="0" hangingPunct="1">
        <a:defRPr sz="1500" kern="1200">
          <a:solidFill>
            <a:schemeClr val="tx1"/>
          </a:solidFill>
          <a:latin typeface="+mn-lt"/>
          <a:ea typeface="+mn-ea"/>
          <a:cs typeface="+mn-cs"/>
        </a:defRPr>
      </a:lvl2pPr>
      <a:lvl3pPr marL="1219151" algn="l" defTabSz="1219151" rtl="0" eaLnBrk="1" latinLnBrk="0" hangingPunct="1">
        <a:defRPr sz="1500" kern="1200">
          <a:solidFill>
            <a:schemeClr val="tx1"/>
          </a:solidFill>
          <a:latin typeface="+mn-lt"/>
          <a:ea typeface="+mn-ea"/>
          <a:cs typeface="+mn-cs"/>
        </a:defRPr>
      </a:lvl3pPr>
      <a:lvl4pPr marL="1828727" algn="l" defTabSz="1219151" rtl="0" eaLnBrk="1" latinLnBrk="0" hangingPunct="1">
        <a:defRPr sz="1500" kern="1200">
          <a:solidFill>
            <a:schemeClr val="tx1"/>
          </a:solidFill>
          <a:latin typeface="+mn-lt"/>
          <a:ea typeface="+mn-ea"/>
          <a:cs typeface="+mn-cs"/>
        </a:defRPr>
      </a:lvl4pPr>
      <a:lvl5pPr marL="2438302" algn="l" defTabSz="1219151" rtl="0" eaLnBrk="1" latinLnBrk="0" hangingPunct="1">
        <a:defRPr sz="1500" kern="1200">
          <a:solidFill>
            <a:schemeClr val="tx1"/>
          </a:solidFill>
          <a:latin typeface="+mn-lt"/>
          <a:ea typeface="+mn-ea"/>
          <a:cs typeface="+mn-cs"/>
        </a:defRPr>
      </a:lvl5pPr>
      <a:lvl6pPr marL="3047878" algn="l" defTabSz="1219151" rtl="0" eaLnBrk="1" latinLnBrk="0" hangingPunct="1">
        <a:defRPr sz="1500" kern="1200">
          <a:solidFill>
            <a:schemeClr val="tx1"/>
          </a:solidFill>
          <a:latin typeface="+mn-lt"/>
          <a:ea typeface="+mn-ea"/>
          <a:cs typeface="+mn-cs"/>
        </a:defRPr>
      </a:lvl6pPr>
      <a:lvl7pPr marL="3657454" algn="l" defTabSz="1219151" rtl="0" eaLnBrk="1" latinLnBrk="0" hangingPunct="1">
        <a:defRPr sz="1500" kern="1200">
          <a:solidFill>
            <a:schemeClr val="tx1"/>
          </a:solidFill>
          <a:latin typeface="+mn-lt"/>
          <a:ea typeface="+mn-ea"/>
          <a:cs typeface="+mn-cs"/>
        </a:defRPr>
      </a:lvl7pPr>
      <a:lvl8pPr marL="4267029" algn="l" defTabSz="1219151" rtl="0" eaLnBrk="1" latinLnBrk="0" hangingPunct="1">
        <a:defRPr sz="1500" kern="1200">
          <a:solidFill>
            <a:schemeClr val="tx1"/>
          </a:solidFill>
          <a:latin typeface="+mn-lt"/>
          <a:ea typeface="+mn-ea"/>
          <a:cs typeface="+mn-cs"/>
        </a:defRPr>
      </a:lvl8pPr>
      <a:lvl9pPr marL="4876605" algn="l" defTabSz="1219151"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373592" y="0"/>
            <a:ext cx="468702"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51"/>
            <a:endParaRPr lang="en-US" sz="3840" dirty="0">
              <a:solidFill>
                <a:srgbClr val="000000"/>
              </a:solidFill>
            </a:endParaRPr>
          </a:p>
        </p:txBody>
      </p:sp>
      <p:sp>
        <p:nvSpPr>
          <p:cNvPr id="2" name="Title Placeholder 1"/>
          <p:cNvSpPr>
            <a:spLocks noGrp="1"/>
          </p:cNvSpPr>
          <p:nvPr userDrawn="1">
            <p:ph type="title"/>
          </p:nvPr>
        </p:nvSpPr>
        <p:spPr>
          <a:xfrm>
            <a:off x="571500" y="533136"/>
            <a:ext cx="11049000" cy="11813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userDrawn="1">
            <p:ph type="body" idx="1"/>
          </p:nvPr>
        </p:nvSpPr>
        <p:spPr>
          <a:xfrm>
            <a:off x="571500" y="1714500"/>
            <a:ext cx="9334500" cy="426772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1"/>
          <a:stretch>
            <a:fillRect/>
          </a:stretch>
        </p:blipFill>
        <p:spPr bwMode="black">
          <a:xfrm>
            <a:off x="454025" y="6188075"/>
            <a:ext cx="1706880" cy="484802"/>
          </a:xfrm>
          <a:prstGeom prst="rect">
            <a:avLst/>
          </a:prstGeom>
        </p:spPr>
      </p:pic>
      <p:sp>
        <p:nvSpPr>
          <p:cNvPr id="60" name="Text Box 115"/>
          <p:cNvSpPr txBox="1">
            <a:spLocks noChangeArrowheads="1"/>
          </p:cNvSpPr>
          <p:nvPr userDrawn="1"/>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fld id="{03C7D0F0-10D5-4191-B6F4-99306F468FEF}" type="datetime4">
              <a:rPr lang="en-US" sz="917" smtClean="0">
                <a:solidFill>
                  <a:srgbClr val="000000"/>
                </a:solidFill>
              </a:rPr>
              <a:pPr algn="r" defTabSz="683921"/>
              <a:t>June 18, 2018</a:t>
            </a:fld>
            <a:endParaRPr lang="en-US" sz="917" dirty="0">
              <a:solidFill>
                <a:srgbClr val="000000"/>
              </a:solidFill>
            </a:endParaRPr>
          </a:p>
        </p:txBody>
      </p:sp>
      <p:sp>
        <p:nvSpPr>
          <p:cNvPr id="61" name="Text Box 115"/>
          <p:cNvSpPr txBox="1">
            <a:spLocks noChangeArrowheads="1"/>
          </p:cNvSpPr>
          <p:nvPr userDrawn="1"/>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fld id="{18E29826-F105-4F77-B977-03F4A4723A21}" type="slidenum">
              <a:rPr lang="en-US" sz="917" b="1" smtClean="0">
                <a:solidFill>
                  <a:srgbClr val="000000"/>
                </a:solidFill>
              </a:rPr>
              <a:pPr algn="r" defTabSz="683921"/>
              <a:t>‹#›</a:t>
            </a:fld>
            <a:endParaRPr lang="en-US" sz="917" b="1" dirty="0">
              <a:solidFill>
                <a:srgbClr val="000000"/>
              </a:solidFill>
            </a:endParaRPr>
          </a:p>
        </p:txBody>
      </p:sp>
      <p:sp>
        <p:nvSpPr>
          <p:cNvPr id="62" name="Footer Placeholder 4"/>
          <p:cNvSpPr txBox="1">
            <a:spLocks/>
          </p:cNvSpPr>
          <p:nvPr userDrawn="1"/>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dirty="0" smtClean="0">
                <a:solidFill>
                  <a:srgbClr val="000000"/>
                </a:solidFill>
              </a:rPr>
              <a:t>DXC Proprietary and Confidential</a:t>
            </a:r>
            <a:endParaRPr lang="en-US" sz="917" dirty="0">
              <a:solidFill>
                <a:srgbClr val="000000"/>
              </a:solidFill>
            </a:endParaRPr>
          </a:p>
        </p:txBody>
      </p:sp>
    </p:spTree>
    <p:extLst>
      <p:ext uri="{BB962C8B-B14F-4D97-AF65-F5344CB8AC3E}">
        <p14:creationId xmlns:p14="http://schemas.microsoft.com/office/powerpoint/2010/main" val="28847503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1219151" rtl="0" eaLnBrk="1" latinLnBrk="0" hangingPunct="1">
        <a:lnSpc>
          <a:spcPct val="85000"/>
        </a:lnSpc>
        <a:spcBef>
          <a:spcPct val="0"/>
        </a:spcBef>
        <a:buNone/>
        <a:defRPr sz="3333" b="1" kern="1200">
          <a:solidFill>
            <a:schemeClr val="tx1"/>
          </a:solidFill>
          <a:latin typeface="+mj-lt"/>
          <a:ea typeface="+mj-ea"/>
          <a:cs typeface="+mj-cs"/>
        </a:defRPr>
      </a:lvl1pPr>
    </p:titleStyle>
    <p:body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p:bodyStyle>
    <p:otherStyle>
      <a:defPPr>
        <a:defRPr lang="en-US"/>
      </a:defPPr>
      <a:lvl1pPr marL="0" algn="l" defTabSz="1219151" rtl="0" eaLnBrk="1" latinLnBrk="0" hangingPunct="1">
        <a:defRPr sz="1500" kern="1200">
          <a:solidFill>
            <a:schemeClr val="tx1"/>
          </a:solidFill>
          <a:latin typeface="+mn-lt"/>
          <a:ea typeface="+mn-ea"/>
          <a:cs typeface="+mn-cs"/>
        </a:defRPr>
      </a:lvl1pPr>
      <a:lvl2pPr marL="609576" algn="l" defTabSz="1219151" rtl="0" eaLnBrk="1" latinLnBrk="0" hangingPunct="1">
        <a:defRPr sz="1500" kern="1200">
          <a:solidFill>
            <a:schemeClr val="tx1"/>
          </a:solidFill>
          <a:latin typeface="+mn-lt"/>
          <a:ea typeface="+mn-ea"/>
          <a:cs typeface="+mn-cs"/>
        </a:defRPr>
      </a:lvl2pPr>
      <a:lvl3pPr marL="1219151" algn="l" defTabSz="1219151" rtl="0" eaLnBrk="1" latinLnBrk="0" hangingPunct="1">
        <a:defRPr sz="1500" kern="1200">
          <a:solidFill>
            <a:schemeClr val="tx1"/>
          </a:solidFill>
          <a:latin typeface="+mn-lt"/>
          <a:ea typeface="+mn-ea"/>
          <a:cs typeface="+mn-cs"/>
        </a:defRPr>
      </a:lvl3pPr>
      <a:lvl4pPr marL="1828727" algn="l" defTabSz="1219151" rtl="0" eaLnBrk="1" latinLnBrk="0" hangingPunct="1">
        <a:defRPr sz="1500" kern="1200">
          <a:solidFill>
            <a:schemeClr val="tx1"/>
          </a:solidFill>
          <a:latin typeface="+mn-lt"/>
          <a:ea typeface="+mn-ea"/>
          <a:cs typeface="+mn-cs"/>
        </a:defRPr>
      </a:lvl4pPr>
      <a:lvl5pPr marL="2438302" algn="l" defTabSz="1219151" rtl="0" eaLnBrk="1" latinLnBrk="0" hangingPunct="1">
        <a:defRPr sz="1500" kern="1200">
          <a:solidFill>
            <a:schemeClr val="tx1"/>
          </a:solidFill>
          <a:latin typeface="+mn-lt"/>
          <a:ea typeface="+mn-ea"/>
          <a:cs typeface="+mn-cs"/>
        </a:defRPr>
      </a:lvl5pPr>
      <a:lvl6pPr marL="3047878" algn="l" defTabSz="1219151" rtl="0" eaLnBrk="1" latinLnBrk="0" hangingPunct="1">
        <a:defRPr sz="1500" kern="1200">
          <a:solidFill>
            <a:schemeClr val="tx1"/>
          </a:solidFill>
          <a:latin typeface="+mn-lt"/>
          <a:ea typeface="+mn-ea"/>
          <a:cs typeface="+mn-cs"/>
        </a:defRPr>
      </a:lvl6pPr>
      <a:lvl7pPr marL="3657454" algn="l" defTabSz="1219151" rtl="0" eaLnBrk="1" latinLnBrk="0" hangingPunct="1">
        <a:defRPr sz="1500" kern="1200">
          <a:solidFill>
            <a:schemeClr val="tx1"/>
          </a:solidFill>
          <a:latin typeface="+mn-lt"/>
          <a:ea typeface="+mn-ea"/>
          <a:cs typeface="+mn-cs"/>
        </a:defRPr>
      </a:lvl7pPr>
      <a:lvl8pPr marL="4267029" algn="l" defTabSz="1219151" rtl="0" eaLnBrk="1" latinLnBrk="0" hangingPunct="1">
        <a:defRPr sz="1500" kern="1200">
          <a:solidFill>
            <a:schemeClr val="tx1"/>
          </a:solidFill>
          <a:latin typeface="+mn-lt"/>
          <a:ea typeface="+mn-ea"/>
          <a:cs typeface="+mn-cs"/>
        </a:defRPr>
      </a:lvl8pPr>
      <a:lvl9pPr marL="4876605" algn="l" defTabSz="1219151"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3.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500" y="1714500"/>
            <a:ext cx="9207500" cy="2438400"/>
          </a:xfrm>
        </p:spPr>
        <p:txBody>
          <a:bodyPr/>
          <a:lstStyle/>
          <a:p>
            <a:r>
              <a:rPr lang="en-US" dirty="0" smtClean="0"/>
              <a:t>New Age Hiring Model</a:t>
            </a:r>
            <a:endParaRPr lang="en-US" sz="4000" dirty="0"/>
          </a:p>
        </p:txBody>
      </p:sp>
      <p:sp>
        <p:nvSpPr>
          <p:cNvPr id="5" name="Subtitle 4"/>
          <p:cNvSpPr>
            <a:spLocks noGrp="1"/>
          </p:cNvSpPr>
          <p:nvPr>
            <p:ph type="subTitle" idx="1"/>
          </p:nvPr>
        </p:nvSpPr>
        <p:spPr>
          <a:xfrm>
            <a:off x="762000" y="4381500"/>
            <a:ext cx="8382000" cy="762000"/>
          </a:xfrm>
        </p:spPr>
        <p:txBody>
          <a:bodyPr/>
          <a:lstStyle/>
          <a:p>
            <a:r>
              <a:rPr lang="en-US" dirty="0" smtClean="0"/>
              <a:t>for the Telstra DevOps world</a:t>
            </a:r>
          </a:p>
        </p:txBody>
      </p:sp>
    </p:spTree>
    <p:extLst>
      <p:ext uri="{BB962C8B-B14F-4D97-AF65-F5344CB8AC3E}">
        <p14:creationId xmlns:p14="http://schemas.microsoft.com/office/powerpoint/2010/main" val="340221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 Requirements</a:t>
            </a:r>
            <a:endParaRPr lang="en-US" dirty="0"/>
          </a:p>
        </p:txBody>
      </p:sp>
      <p:sp>
        <p:nvSpPr>
          <p:cNvPr id="3" name="Content Placeholder 2"/>
          <p:cNvSpPr>
            <a:spLocks noGrp="1"/>
          </p:cNvSpPr>
          <p:nvPr>
            <p:ph idx="1"/>
          </p:nvPr>
        </p:nvSpPr>
        <p:spPr/>
        <p:txBody>
          <a:bodyPr/>
          <a:lstStyle/>
          <a:p>
            <a:r>
              <a:rPr lang="en-US" dirty="0" smtClean="0"/>
              <a:t>Panel (Technical/ HR) will have to coordinate their availability to dedicate about 4 hours on a single day for evaluating about 15 candidates</a:t>
            </a:r>
          </a:p>
          <a:p>
            <a:endParaRPr lang="en-US" dirty="0"/>
          </a:p>
          <a:p>
            <a:r>
              <a:rPr lang="en-US" dirty="0" smtClean="0"/>
              <a:t>For ENT/ INT process, panel needs to be able to moderate discussion with 15-20 participants</a:t>
            </a:r>
          </a:p>
          <a:p>
            <a:endParaRPr lang="en-US" dirty="0" smtClean="0"/>
          </a:p>
          <a:p>
            <a:r>
              <a:rPr lang="en-US" dirty="0" smtClean="0"/>
              <a:t>A conference room with 15 internet-enabled computers and scratchpads will need to be provisioned</a:t>
            </a:r>
          </a:p>
          <a:p>
            <a:endParaRPr lang="en-US" dirty="0"/>
          </a:p>
          <a:p>
            <a:r>
              <a:rPr lang="en-US" dirty="0" smtClean="0"/>
              <a:t>Application for administering pre-screening questionnaire</a:t>
            </a:r>
            <a:endParaRPr lang="en-US" dirty="0"/>
          </a:p>
        </p:txBody>
      </p:sp>
    </p:spTree>
    <p:extLst>
      <p:ext uri="{BB962C8B-B14F-4D97-AF65-F5344CB8AC3E}">
        <p14:creationId xmlns:p14="http://schemas.microsoft.com/office/powerpoint/2010/main" val="216448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444500"/>
            <a:ext cx="11049000" cy="1181363"/>
          </a:xfrm>
        </p:spPr>
        <p:txBody>
          <a:bodyPr>
            <a:normAutofit/>
          </a:bodyPr>
          <a:lstStyle/>
          <a:p>
            <a:r>
              <a:rPr lang="en-US" sz="3200" dirty="0"/>
              <a:t>Proposed Hiring Model – A </a:t>
            </a:r>
            <a:r>
              <a:rPr lang="en-US" sz="3200" dirty="0" err="1" smtClean="0"/>
              <a:t>Day@DXC</a:t>
            </a:r>
            <a:endParaRPr lang="en-US" sz="3000" dirty="0"/>
          </a:p>
        </p:txBody>
      </p:sp>
      <p:sp>
        <p:nvSpPr>
          <p:cNvPr id="5" name="Title 1"/>
          <p:cNvSpPr txBox="1">
            <a:spLocks/>
          </p:cNvSpPr>
          <p:nvPr/>
        </p:nvSpPr>
        <p:spPr>
          <a:xfrm>
            <a:off x="535874" y="1239485"/>
            <a:ext cx="11049000" cy="4445002"/>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marL="457200" indent="-457200">
              <a:buFont typeface="Arial" panose="020B0604020202020204" pitchFamily="34" charset="0"/>
              <a:buChar char="•"/>
            </a:pPr>
            <a:endParaRPr lang="en-US" sz="1800" dirty="0" smtClean="0"/>
          </a:p>
          <a:p>
            <a:pPr marL="457200" indent="-457200">
              <a:buFont typeface="Arial" panose="020B0604020202020204" pitchFamily="34" charset="0"/>
              <a:buChar char="•"/>
            </a:pPr>
            <a:r>
              <a:rPr lang="en-US" sz="1800" dirty="0" smtClean="0"/>
              <a:t>Candidate </a:t>
            </a:r>
            <a:r>
              <a:rPr lang="en-US" sz="1800" dirty="0"/>
              <a:t>introduced to the </a:t>
            </a:r>
            <a:r>
              <a:rPr lang="en-US" sz="1800" dirty="0" smtClean="0"/>
              <a:t>team in </a:t>
            </a:r>
            <a:r>
              <a:rPr lang="en-US" sz="1800" dirty="0"/>
              <a:t>the </a:t>
            </a:r>
            <a:r>
              <a:rPr lang="en-US" sz="1800" dirty="0" smtClean="0"/>
              <a:t>morning</a:t>
            </a:r>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r>
              <a:rPr lang="en-US" sz="1800" dirty="0"/>
              <a:t>Right set of problems to be solved by candidates (Using Dynamic talent cloud </a:t>
            </a:r>
            <a:r>
              <a:rPr lang="en-US" sz="1800" dirty="0" smtClean="0"/>
              <a:t>task </a:t>
            </a:r>
            <a:r>
              <a:rPr lang="en-US" sz="1800" dirty="0"/>
              <a:t>would be assigned to candidate by Technical panel based on his/her experience and expertise</a:t>
            </a:r>
            <a:r>
              <a:rPr lang="en-US" sz="1800" dirty="0" smtClean="0"/>
              <a:t>)</a:t>
            </a:r>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r>
              <a:rPr lang="en-US" sz="1800" dirty="0"/>
              <a:t>Candidate to come with own laptop, or organization arrange desktop/laptop for the </a:t>
            </a:r>
            <a:r>
              <a:rPr lang="en-US" sz="1800" dirty="0" smtClean="0"/>
              <a:t>purpose</a:t>
            </a:r>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r>
              <a:rPr lang="en-US" sz="1800" dirty="0"/>
              <a:t>Candidate spends almost a day, interacting with existing team, during coffee/lunch</a:t>
            </a:r>
            <a:r>
              <a:rPr lang="en-US" sz="1800" dirty="0" smtClean="0"/>
              <a:t>.</a:t>
            </a:r>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r>
              <a:rPr lang="en-US" sz="1800" dirty="0"/>
              <a:t>Larger Panel or team, reviews the solutions at the end of the day and decides on the candidate based on technical, tool, presentation, analytical, social, communication skills</a:t>
            </a:r>
            <a:r>
              <a:rPr lang="en-US" sz="1800" dirty="0" smtClean="0"/>
              <a:t>.</a:t>
            </a:r>
            <a:endParaRPr lang="en-US" sz="2000" dirty="0">
              <a:solidFill>
                <a:srgbClr val="000000"/>
              </a:solidFill>
            </a:endParaRPr>
          </a:p>
        </p:txBody>
      </p:sp>
    </p:spTree>
    <p:extLst>
      <p:ext uri="{BB962C8B-B14F-4D97-AF65-F5344CB8AC3E}">
        <p14:creationId xmlns:p14="http://schemas.microsoft.com/office/powerpoint/2010/main" val="313236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Hiring Model</a:t>
            </a:r>
          </a:p>
        </p:txBody>
      </p:sp>
      <p:sp>
        <p:nvSpPr>
          <p:cNvPr id="4" name="TextBox 3"/>
          <p:cNvSpPr txBox="1"/>
          <p:nvPr/>
        </p:nvSpPr>
        <p:spPr>
          <a:xfrm>
            <a:off x="9642764" y="1247956"/>
            <a:ext cx="1548246" cy="646331"/>
          </a:xfrm>
          <a:prstGeom prst="rect">
            <a:avLst/>
          </a:prstGeom>
          <a:noFill/>
        </p:spPr>
        <p:txBody>
          <a:bodyPr wrap="square" rtlCol="0">
            <a:spAutoFit/>
          </a:bodyPr>
          <a:lstStyle/>
          <a:p>
            <a:pPr algn="ctr"/>
            <a:r>
              <a:rPr lang="en-US" dirty="0" smtClean="0"/>
              <a:t>Dynamic Talent cloud</a:t>
            </a:r>
            <a:endParaRPr lang="en-US" dirty="0"/>
          </a:p>
        </p:txBody>
      </p:sp>
      <p:pic>
        <p:nvPicPr>
          <p:cNvPr id="5" name="Picture 4"/>
          <p:cNvPicPr>
            <a:picLocks noChangeAspect="1"/>
          </p:cNvPicPr>
          <p:nvPr/>
        </p:nvPicPr>
        <p:blipFill>
          <a:blip r:embed="rId2"/>
          <a:stretch>
            <a:fillRect/>
          </a:stretch>
        </p:blipFill>
        <p:spPr>
          <a:xfrm>
            <a:off x="957696" y="1571122"/>
            <a:ext cx="8343900" cy="4238625"/>
          </a:xfrm>
          <a:prstGeom prst="rect">
            <a:avLst/>
          </a:prstGeom>
        </p:spPr>
      </p:pic>
    </p:spTree>
    <p:extLst>
      <p:ext uri="{BB962C8B-B14F-4D97-AF65-F5344CB8AC3E}">
        <p14:creationId xmlns:p14="http://schemas.microsoft.com/office/powerpoint/2010/main" val="196795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Sample problem statements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571499" y="1714499"/>
            <a:ext cx="11049001" cy="1537856"/>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2000" b="1" dirty="0" smtClean="0"/>
              <a:t>ENT/ INT level (technical mini-problems)</a:t>
            </a:r>
          </a:p>
          <a:p>
            <a:endParaRPr lang="en-US" sz="2000" b="1" dirty="0"/>
          </a:p>
          <a:p>
            <a:pPr marL="285750" indent="-285750">
              <a:buFont typeface="Arial" panose="020B0604020202020204" pitchFamily="34" charset="0"/>
              <a:buChar char="•"/>
            </a:pPr>
            <a:r>
              <a:rPr lang="en-US" sz="1400" dirty="0"/>
              <a:t>Create an algorithm for exchanging values of two variables. Optimize for a flash memory environment, where dedicated memory-space for variables is going to be a constraint</a:t>
            </a:r>
            <a:r>
              <a:rPr lang="en-US" sz="1400" dirty="0" smtClean="0"/>
              <a:t>.</a:t>
            </a:r>
          </a:p>
          <a:p>
            <a:pPr marL="285750" indent="-285750">
              <a:buFont typeface="Arial" panose="020B0604020202020204" pitchFamily="34" charset="0"/>
              <a:buChar char="•"/>
            </a:pPr>
            <a:r>
              <a:rPr lang="en-US" sz="1400" dirty="0"/>
              <a:t>In a menu tree, the sub-menus are issuing a ‘call’ to the main menu instead of ‘return’. What kind of problem will this solution lead to</a:t>
            </a:r>
            <a:r>
              <a:rPr lang="en-US" sz="1400" dirty="0" smtClean="0"/>
              <a:t>?</a:t>
            </a:r>
            <a:endParaRPr lang="en-US" sz="1400" dirty="0"/>
          </a:p>
        </p:txBody>
      </p:sp>
      <p:sp>
        <p:nvSpPr>
          <p:cNvPr id="10" name="Rectangle 9"/>
          <p:cNvSpPr/>
          <p:nvPr/>
        </p:nvSpPr>
        <p:spPr>
          <a:xfrm>
            <a:off x="571498" y="3405016"/>
            <a:ext cx="11049001" cy="3172429"/>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lvl="0" defTabSz="1219151">
              <a:spcBef>
                <a:spcPts val="1000"/>
              </a:spcBef>
            </a:pPr>
            <a:r>
              <a:rPr lang="en-US" sz="2000" b="1" dirty="0" smtClean="0">
                <a:solidFill>
                  <a:schemeClr val="bg1"/>
                </a:solidFill>
              </a:rPr>
              <a:t>SPE/ EXP level (technical case studies)</a:t>
            </a:r>
            <a:endParaRPr lang="en-US" sz="2000" b="1" dirty="0">
              <a:solidFill>
                <a:schemeClr val="bg1"/>
              </a:solidFill>
            </a:endParaRPr>
          </a:p>
          <a:p>
            <a:pPr marL="285750" lvl="0" indent="-285750" defTabSz="1219151">
              <a:spcBef>
                <a:spcPts val="1000"/>
              </a:spcBef>
              <a:buFont typeface="Arial" panose="020B0604020202020204" pitchFamily="34" charset="0"/>
              <a:buChar char="•"/>
            </a:pPr>
            <a:r>
              <a:rPr lang="en-US" sz="1400" dirty="0">
                <a:solidFill>
                  <a:schemeClr val="bg1"/>
                </a:solidFill>
              </a:rPr>
              <a:t>An application generates logs into a spool-file for every transaction. These are required to be retained for a period of 30 days for diagnostics. Over time, the spool-file size is increasing and needs to be controlled. Propose a few solutions for this, with pros, cons and development effort required for each</a:t>
            </a:r>
            <a:r>
              <a:rPr lang="en-US" sz="1400" dirty="0" smtClean="0">
                <a:solidFill>
                  <a:schemeClr val="bg1"/>
                </a:solidFill>
              </a:rPr>
              <a:t>.</a:t>
            </a:r>
          </a:p>
          <a:p>
            <a:pPr marL="285750" lvl="0" indent="-285750" defTabSz="1219151">
              <a:spcBef>
                <a:spcPts val="1000"/>
              </a:spcBef>
              <a:buFont typeface="Arial" panose="020B0604020202020204" pitchFamily="34" charset="0"/>
              <a:buChar char="•"/>
            </a:pPr>
            <a:r>
              <a:rPr lang="en-US" sz="1400" dirty="0" smtClean="0">
                <a:solidFill>
                  <a:schemeClr val="bg1"/>
                </a:solidFill>
              </a:rPr>
              <a:t>There is disagreement between customer and IT teams. Customer says that there are massive business disruptions and that IT is not doing enough to prevent these. IT contends that they are managing to deliver on their very strict 95%+ application availability and 99.99%+ hardware availability SLAs with great difficulty, and that raising SLAs further cannot be managed with current cost structure. Engage with the customer and IT teams (in the panel) and design an acceptable solution for both, within current constraints.</a:t>
            </a:r>
            <a:endParaRPr lang="en-US" sz="1400" dirty="0">
              <a:solidFill>
                <a:schemeClr val="bg1"/>
              </a:solidFill>
            </a:endParaRPr>
          </a:p>
        </p:txBody>
      </p:sp>
    </p:spTree>
    <p:extLst>
      <p:ext uri="{BB962C8B-B14F-4D97-AF65-F5344CB8AC3E}">
        <p14:creationId xmlns:p14="http://schemas.microsoft.com/office/powerpoint/2010/main" val="16282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Presentation agenda</a:t>
            </a:r>
            <a:endParaRPr lang="en-US" dirty="0"/>
          </a:p>
        </p:txBody>
      </p:sp>
      <p:sp>
        <p:nvSpPr>
          <p:cNvPr id="5" name="Content Placeholder 4"/>
          <p:cNvSpPr>
            <a:spLocks noGrp="1"/>
          </p:cNvSpPr>
          <p:nvPr>
            <p:ph idx="1"/>
          </p:nvPr>
        </p:nvSpPr>
        <p:spPr/>
        <p:txBody>
          <a:bodyPr/>
          <a:lstStyle/>
          <a:p>
            <a:r>
              <a:rPr lang="en-US" dirty="0" smtClean="0"/>
              <a:t>Objective</a:t>
            </a:r>
          </a:p>
          <a:p>
            <a:r>
              <a:rPr lang="en-US" dirty="0" smtClean="0"/>
              <a:t>As-is recruitment model</a:t>
            </a:r>
          </a:p>
          <a:p>
            <a:r>
              <a:rPr lang="en-US" dirty="0" smtClean="0"/>
              <a:t>Proposed/ to-be model</a:t>
            </a:r>
          </a:p>
          <a:p>
            <a:r>
              <a:rPr lang="en-US" dirty="0" smtClean="0"/>
              <a:t>Benefits</a:t>
            </a:r>
          </a:p>
          <a:p>
            <a:r>
              <a:rPr lang="en-US" dirty="0" smtClean="0"/>
              <a:t>The ask</a:t>
            </a:r>
            <a:endParaRPr lang="en-US" dirty="0"/>
          </a:p>
        </p:txBody>
      </p:sp>
    </p:spTree>
    <p:extLst>
      <p:ext uri="{BB962C8B-B14F-4D97-AF65-F5344CB8AC3E}">
        <p14:creationId xmlns:p14="http://schemas.microsoft.com/office/powerpoint/2010/main" val="371321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46" y="383405"/>
            <a:ext cx="11049000" cy="1181363"/>
          </a:xfrm>
        </p:spPr>
        <p:txBody>
          <a:bodyPr>
            <a:normAutofit/>
          </a:bodyPr>
          <a:lstStyle/>
          <a:p>
            <a:r>
              <a:rPr lang="en-US" sz="3000" dirty="0" smtClean="0"/>
              <a:t>Objective</a:t>
            </a:r>
            <a:endParaRPr lang="en-US" sz="3000" dirty="0"/>
          </a:p>
        </p:txBody>
      </p:sp>
      <p:sp>
        <p:nvSpPr>
          <p:cNvPr id="5" name="Title 1"/>
          <p:cNvSpPr txBox="1">
            <a:spLocks/>
          </p:cNvSpPr>
          <p:nvPr/>
        </p:nvSpPr>
        <p:spPr>
          <a:xfrm>
            <a:off x="571500" y="1714498"/>
            <a:ext cx="11717144" cy="945575"/>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endParaRPr lang="en-US" sz="2000" dirty="0">
              <a:solidFill>
                <a:srgbClr val="000000"/>
              </a:solidFill>
            </a:endParaRPr>
          </a:p>
        </p:txBody>
      </p:sp>
      <p:sp>
        <p:nvSpPr>
          <p:cNvPr id="3" name="Rectangle 2"/>
          <p:cNvSpPr/>
          <p:nvPr/>
        </p:nvSpPr>
        <p:spPr>
          <a:xfrm>
            <a:off x="571500" y="1564768"/>
            <a:ext cx="10300012" cy="3724096"/>
          </a:xfrm>
          <a:prstGeom prst="rect">
            <a:avLst/>
          </a:prstGeom>
        </p:spPr>
        <p:txBody>
          <a:bodyPr wrap="square">
            <a:spAutoFit/>
          </a:bodyPr>
          <a:lstStyle/>
          <a:p>
            <a:r>
              <a:rPr lang="en-US" sz="3200" b="1" dirty="0">
                <a:latin typeface="+mj-lt"/>
                <a:ea typeface="+mj-ea"/>
                <a:cs typeface="+mj-cs"/>
              </a:rPr>
              <a:t>Hiring model with respect to latest trends </a:t>
            </a:r>
            <a:r>
              <a:rPr lang="en-US" sz="3200" b="1" dirty="0" smtClean="0">
                <a:solidFill>
                  <a:schemeClr val="accent5"/>
                </a:solidFill>
                <a:latin typeface="+mj-lt"/>
                <a:ea typeface="+mj-ea"/>
                <a:cs typeface="+mj-cs"/>
              </a:rPr>
              <a:t>(do have any trends)</a:t>
            </a:r>
            <a:r>
              <a:rPr lang="en-US" sz="3200" b="1" dirty="0" smtClean="0">
                <a:latin typeface="+mj-lt"/>
                <a:ea typeface="+mj-ea"/>
                <a:cs typeface="+mj-cs"/>
              </a:rPr>
              <a:t> in industry</a:t>
            </a:r>
          </a:p>
          <a:p>
            <a:endParaRPr lang="en-US" sz="3200" b="1" dirty="0">
              <a:latin typeface="+mj-lt"/>
              <a:ea typeface="+mj-ea"/>
              <a:cs typeface="+mj-cs"/>
            </a:endParaRPr>
          </a:p>
          <a:p>
            <a:pPr marL="1257300" lvl="2" indent="-342900">
              <a:buFont typeface="Arial" panose="020B0604020202020204" pitchFamily="34" charset="0"/>
              <a:buChar char="•"/>
            </a:pPr>
            <a:r>
              <a:rPr lang="en-US" sz="2000" dirty="0" smtClean="0">
                <a:solidFill>
                  <a:schemeClr val="accent5"/>
                </a:solidFill>
              </a:rPr>
              <a:t>Unique challenges for this project</a:t>
            </a:r>
            <a:endParaRPr lang="en-US" sz="2000" dirty="0">
              <a:solidFill>
                <a:schemeClr val="accent5"/>
              </a:solidFill>
            </a:endParaRPr>
          </a:p>
          <a:p>
            <a:pPr marL="1714500" lvl="3" indent="-342900">
              <a:buFont typeface="Arial" panose="020B0604020202020204" pitchFamily="34" charset="0"/>
              <a:buChar char="•"/>
            </a:pPr>
            <a:r>
              <a:rPr lang="en-US" sz="2000" dirty="0" smtClean="0">
                <a:solidFill>
                  <a:schemeClr val="accent5"/>
                </a:solidFill>
                <a:latin typeface="+mj-lt"/>
                <a:ea typeface="+mj-ea"/>
                <a:cs typeface="+mj-cs"/>
              </a:rPr>
              <a:t>Accelerated onboarding (~4 weeks)</a:t>
            </a:r>
          </a:p>
          <a:p>
            <a:pPr marL="1714500" lvl="3" indent="-342900">
              <a:buFont typeface="Arial" panose="020B0604020202020204" pitchFamily="34" charset="0"/>
              <a:buChar char="•"/>
            </a:pPr>
            <a:r>
              <a:rPr lang="en-US" sz="2000" dirty="0" smtClean="0">
                <a:solidFill>
                  <a:schemeClr val="accent5"/>
                </a:solidFill>
                <a:latin typeface="+mj-lt"/>
                <a:ea typeface="+mj-ea"/>
                <a:cs typeface="+mj-cs"/>
              </a:rPr>
              <a:t>Assured recruitment of well-rounded </a:t>
            </a:r>
            <a:r>
              <a:rPr lang="en-US" sz="2000" dirty="0" smtClean="0">
                <a:solidFill>
                  <a:schemeClr val="accent5"/>
                </a:solidFill>
                <a:latin typeface="+mj-lt"/>
                <a:ea typeface="+mj-ea"/>
                <a:cs typeface="+mj-cs"/>
              </a:rPr>
              <a:t>profile (communication skills/ aptitude + attitude)</a:t>
            </a:r>
            <a:endParaRPr lang="en-US" sz="2000" dirty="0" smtClean="0">
              <a:solidFill>
                <a:schemeClr val="accent5"/>
              </a:solidFill>
              <a:latin typeface="+mj-lt"/>
              <a:ea typeface="+mj-ea"/>
              <a:cs typeface="+mj-cs"/>
            </a:endParaRPr>
          </a:p>
          <a:p>
            <a:pPr marL="1714500" lvl="3" indent="-342900">
              <a:buFont typeface="Arial" panose="020B0604020202020204" pitchFamily="34" charset="0"/>
              <a:buChar char="•"/>
            </a:pPr>
            <a:r>
              <a:rPr lang="en-US" sz="2000" dirty="0" smtClean="0">
                <a:solidFill>
                  <a:schemeClr val="accent5"/>
                </a:solidFill>
                <a:latin typeface="+mj-lt"/>
                <a:ea typeface="+mj-ea"/>
                <a:cs typeface="+mj-cs"/>
              </a:rPr>
              <a:t>Preparedness for real-life, production-grade problems and candidate readiness from Day 1</a:t>
            </a:r>
          </a:p>
          <a:p>
            <a:pPr marL="1257300" lvl="2" indent="-342900">
              <a:buFont typeface="Arial" panose="020B0604020202020204" pitchFamily="34" charset="0"/>
              <a:buChar char="•"/>
            </a:pPr>
            <a:endParaRPr lang="en-US" sz="2000" dirty="0">
              <a:solidFill>
                <a:schemeClr val="accent5"/>
              </a:solidFill>
              <a:latin typeface="+mj-lt"/>
              <a:ea typeface="+mj-ea"/>
              <a:cs typeface="+mj-cs"/>
            </a:endParaRPr>
          </a:p>
        </p:txBody>
      </p:sp>
    </p:spTree>
    <p:extLst>
      <p:ext uri="{BB962C8B-B14F-4D97-AF65-F5344CB8AC3E}">
        <p14:creationId xmlns:p14="http://schemas.microsoft.com/office/powerpoint/2010/main" val="30179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45" y="583673"/>
            <a:ext cx="11049000" cy="442239"/>
          </a:xfrm>
        </p:spPr>
        <p:txBody>
          <a:bodyPr>
            <a:normAutofit/>
          </a:bodyPr>
          <a:lstStyle/>
          <a:p>
            <a:r>
              <a:rPr lang="en-US" sz="3200" dirty="0"/>
              <a:t>Proposed Hiring Model </a:t>
            </a:r>
            <a:r>
              <a:rPr lang="en-US" sz="3200" dirty="0" smtClean="0"/>
              <a:t>– Process Flow (ENT ,SPE)</a:t>
            </a:r>
            <a:endParaRPr lang="en-US" sz="3000" dirty="0"/>
          </a:p>
        </p:txBody>
      </p:sp>
      <p:sp>
        <p:nvSpPr>
          <p:cNvPr id="5" name="Title 1"/>
          <p:cNvSpPr txBox="1">
            <a:spLocks/>
          </p:cNvSpPr>
          <p:nvPr/>
        </p:nvSpPr>
        <p:spPr>
          <a:xfrm rot="16200000">
            <a:off x="2388726" y="80643"/>
            <a:ext cx="11049000" cy="6936454"/>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pPr marL="457200" indent="-457200">
              <a:buFont typeface="Arial" panose="020B0604020202020204" pitchFamily="34" charset="0"/>
              <a:buChar char="•"/>
            </a:pPr>
            <a:endParaRPr lang="en-US" sz="2000" dirty="0">
              <a:solidFill>
                <a:srgbClr val="000000"/>
              </a:solidFill>
            </a:endParaRPr>
          </a:p>
        </p:txBody>
      </p:sp>
      <p:sp>
        <p:nvSpPr>
          <p:cNvPr id="26" name="Rounded Rectangle 25"/>
          <p:cNvSpPr/>
          <p:nvPr/>
        </p:nvSpPr>
        <p:spPr>
          <a:xfrm>
            <a:off x="9356634" y="1628809"/>
            <a:ext cx="1388327" cy="893787"/>
          </a:xfrm>
          <a:prstGeom prst="round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pPr algn="ctr"/>
            <a:r>
              <a:rPr lang="en-US" sz="1200" dirty="0" smtClean="0"/>
              <a:t>Task1</a:t>
            </a:r>
          </a:p>
          <a:p>
            <a:pPr algn="ctr"/>
            <a:r>
              <a:rPr lang="en-US" sz="1200" dirty="0" smtClean="0"/>
              <a:t>Task2</a:t>
            </a:r>
          </a:p>
          <a:p>
            <a:pPr algn="ctr"/>
            <a:r>
              <a:rPr lang="en-US" sz="1200" dirty="0" smtClean="0"/>
              <a:t>Task 3 </a:t>
            </a:r>
          </a:p>
          <a:p>
            <a:pPr algn="ctr"/>
            <a:r>
              <a:rPr lang="en-US" sz="1200" dirty="0" smtClean="0"/>
              <a:t>::</a:t>
            </a:r>
          </a:p>
          <a:p>
            <a:pPr algn="ctr"/>
            <a:r>
              <a:rPr lang="en-US" sz="1200" dirty="0" smtClean="0"/>
              <a:t>::</a:t>
            </a:r>
          </a:p>
          <a:p>
            <a:pPr algn="ctr"/>
            <a:endParaRPr lang="en-US" dirty="0" smtClean="0"/>
          </a:p>
        </p:txBody>
      </p:sp>
      <p:sp>
        <p:nvSpPr>
          <p:cNvPr id="27" name="TextBox 26"/>
          <p:cNvSpPr txBox="1"/>
          <p:nvPr/>
        </p:nvSpPr>
        <p:spPr>
          <a:xfrm>
            <a:off x="10558275" y="901151"/>
            <a:ext cx="1672568" cy="461665"/>
          </a:xfrm>
          <a:prstGeom prst="rect">
            <a:avLst/>
          </a:prstGeom>
          <a:noFill/>
        </p:spPr>
        <p:txBody>
          <a:bodyPr wrap="square" rtlCol="0">
            <a:spAutoFit/>
          </a:bodyPr>
          <a:lstStyle/>
          <a:p>
            <a:r>
              <a:rPr lang="en-US" sz="1200" dirty="0" smtClean="0"/>
              <a:t>List of tasks approved by Technical Panel </a:t>
            </a:r>
            <a:endParaRPr lang="en-US" sz="1200" dirty="0"/>
          </a:p>
        </p:txBody>
      </p:sp>
      <p:sp>
        <p:nvSpPr>
          <p:cNvPr id="28" name="TextBox 27"/>
          <p:cNvSpPr txBox="1"/>
          <p:nvPr/>
        </p:nvSpPr>
        <p:spPr>
          <a:xfrm>
            <a:off x="9072393" y="1318038"/>
            <a:ext cx="1672568" cy="276999"/>
          </a:xfrm>
          <a:prstGeom prst="rect">
            <a:avLst/>
          </a:prstGeom>
          <a:noFill/>
        </p:spPr>
        <p:txBody>
          <a:bodyPr wrap="square" rtlCol="0">
            <a:spAutoFit/>
          </a:bodyPr>
          <a:lstStyle/>
          <a:p>
            <a:pPr algn="ctr"/>
            <a:r>
              <a:rPr lang="en-US" sz="1200" b="1" dirty="0" smtClean="0"/>
              <a:t>DTC</a:t>
            </a:r>
            <a:endParaRPr lang="en-US" sz="1200" b="1" dirty="0"/>
          </a:p>
        </p:txBody>
      </p:sp>
      <p:graphicFrame>
        <p:nvGraphicFramePr>
          <p:cNvPr id="52" name="Diagram 51"/>
          <p:cNvGraphicFramePr/>
          <p:nvPr>
            <p:extLst>
              <p:ext uri="{D42A27DB-BD31-4B8C-83A1-F6EECF244321}">
                <p14:modId xmlns:p14="http://schemas.microsoft.com/office/powerpoint/2010/main" val="1302074270"/>
              </p:ext>
            </p:extLst>
          </p:nvPr>
        </p:nvGraphicFramePr>
        <p:xfrm>
          <a:off x="849970" y="1093456"/>
          <a:ext cx="895881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3" name="TextBox 52"/>
          <p:cNvSpPr txBox="1"/>
          <p:nvPr/>
        </p:nvSpPr>
        <p:spPr>
          <a:xfrm>
            <a:off x="1675663" y="1297930"/>
            <a:ext cx="1976639" cy="830997"/>
          </a:xfrm>
          <a:prstGeom prst="rect">
            <a:avLst/>
          </a:prstGeom>
          <a:noFill/>
        </p:spPr>
        <p:txBody>
          <a:bodyPr wrap="square" rtlCol="0">
            <a:spAutoFit/>
          </a:bodyPr>
          <a:lstStyle/>
          <a:p>
            <a:r>
              <a:rPr lang="en-US" sz="1200" dirty="0" smtClean="0"/>
              <a:t>Candidates grouped based on module/application requirement</a:t>
            </a:r>
            <a:endParaRPr lang="en-US" sz="1200" dirty="0"/>
          </a:p>
        </p:txBody>
      </p:sp>
      <p:cxnSp>
        <p:nvCxnSpPr>
          <p:cNvPr id="71" name="Straight Arrow Connector 70"/>
          <p:cNvCxnSpPr/>
          <p:nvPr/>
        </p:nvCxnSpPr>
        <p:spPr>
          <a:xfrm>
            <a:off x="6045594" y="1898858"/>
            <a:ext cx="0" cy="755132"/>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73" name="Straight Connector 72"/>
          <p:cNvCxnSpPr/>
          <p:nvPr/>
        </p:nvCxnSpPr>
        <p:spPr>
          <a:xfrm>
            <a:off x="6045594" y="1898858"/>
            <a:ext cx="3299889" cy="0"/>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76" name="Straight Connector 75">
            <a:extLst>
              <a:ext uri="{FF2B5EF4-FFF2-40B4-BE49-F238E27FC236}">
                <a16:creationId xmlns:a16="http://schemas.microsoft.com/office/drawing/2014/main" xmlns="" id="{EB442762-1874-4EF3-B054-D61CB1E0D13B}"/>
              </a:ext>
            </a:extLst>
          </p:cNvPr>
          <p:cNvCxnSpPr>
            <a:cxnSpLocks/>
          </p:cNvCxnSpPr>
          <p:nvPr/>
        </p:nvCxnSpPr>
        <p:spPr>
          <a:xfrm flipV="1">
            <a:off x="10688177" y="1581057"/>
            <a:ext cx="324665" cy="571120"/>
          </a:xfrm>
          <a:prstGeom prst="line">
            <a:avLst/>
          </a:prstGeom>
          <a:ln w="19050" cap="sq">
            <a:solidFill>
              <a:schemeClr val="tx1"/>
            </a:solidFill>
            <a:prstDash val="lgDash"/>
          </a:ln>
        </p:spPr>
        <p:style>
          <a:lnRef idx="1">
            <a:schemeClr val="accent1"/>
          </a:lnRef>
          <a:fillRef idx="0">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xmlns="" id="{BD796AFC-339D-4078-8B76-56E27DCD758E}"/>
              </a:ext>
            </a:extLst>
          </p:cNvPr>
          <p:cNvCxnSpPr>
            <a:cxnSpLocks/>
          </p:cNvCxnSpPr>
          <p:nvPr/>
        </p:nvCxnSpPr>
        <p:spPr>
          <a:xfrm flipV="1">
            <a:off x="11050570" y="1409556"/>
            <a:ext cx="236792" cy="93962"/>
          </a:xfrm>
          <a:prstGeom prst="line">
            <a:avLst/>
          </a:prstGeom>
          <a:ln w="6350" cap="sq">
            <a:solidFill>
              <a:schemeClr val="tx1"/>
            </a:solidFill>
          </a:ln>
        </p:spPr>
        <p:style>
          <a:lnRef idx="1">
            <a:schemeClr val="accent1"/>
          </a:lnRef>
          <a:fillRef idx="0">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xmlns="" id="{EB442762-1874-4EF3-B054-D61CB1E0D13B}"/>
              </a:ext>
            </a:extLst>
          </p:cNvPr>
          <p:cNvCxnSpPr>
            <a:cxnSpLocks/>
          </p:cNvCxnSpPr>
          <p:nvPr/>
        </p:nvCxnSpPr>
        <p:spPr>
          <a:xfrm flipH="1" flipV="1">
            <a:off x="3178098" y="2196471"/>
            <a:ext cx="26308" cy="537473"/>
          </a:xfrm>
          <a:prstGeom prst="line">
            <a:avLst/>
          </a:prstGeom>
          <a:ln w="19050" cap="sq">
            <a:solidFill>
              <a:schemeClr val="tx1"/>
            </a:solidFill>
            <a:prstDash val="lgDash"/>
          </a:ln>
        </p:spPr>
        <p:style>
          <a:lnRef idx="1">
            <a:schemeClr val="accent1"/>
          </a:lnRef>
          <a:fillRef idx="0">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xmlns="" id="{BD796AFC-339D-4078-8B76-56E27DCD758E}"/>
              </a:ext>
            </a:extLst>
          </p:cNvPr>
          <p:cNvCxnSpPr>
            <a:cxnSpLocks/>
          </p:cNvCxnSpPr>
          <p:nvPr/>
        </p:nvCxnSpPr>
        <p:spPr>
          <a:xfrm>
            <a:off x="2872325" y="1898858"/>
            <a:ext cx="287444" cy="263841"/>
          </a:xfrm>
          <a:prstGeom prst="line">
            <a:avLst/>
          </a:prstGeom>
          <a:ln w="6350" cap="sq">
            <a:solidFill>
              <a:schemeClr val="tx1"/>
            </a:solidFill>
          </a:ln>
        </p:spPr>
        <p:style>
          <a:lnRef idx="1">
            <a:schemeClr val="accent1"/>
          </a:lnRef>
          <a:fillRef idx="0">
            <a:schemeClr val="accent1"/>
          </a:fillRef>
          <a:effectRef idx="0">
            <a:schemeClr val="accent1"/>
          </a:effectRef>
          <a:fontRef idx="minor">
            <a:schemeClr val="lt1"/>
          </a:fontRef>
        </p:style>
      </p:cxnSp>
      <p:sp>
        <p:nvSpPr>
          <p:cNvPr id="3" name="Explosion 1 2"/>
          <p:cNvSpPr/>
          <p:nvPr/>
        </p:nvSpPr>
        <p:spPr>
          <a:xfrm>
            <a:off x="1275884" y="2760310"/>
            <a:ext cx="914400" cy="914400"/>
          </a:xfrm>
          <a:prstGeom prst="irregularSeal1">
            <a:avLst/>
          </a:prstGeom>
          <a:solidFill>
            <a:schemeClr val="accent5"/>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900" dirty="0" smtClean="0"/>
              <a:t>How?</a:t>
            </a:r>
            <a:endParaRPr lang="en-US" sz="900" dirty="0"/>
          </a:p>
        </p:txBody>
      </p:sp>
    </p:spTree>
    <p:extLst>
      <p:ext uri="{BB962C8B-B14F-4D97-AF65-F5344CB8AC3E}">
        <p14:creationId xmlns:p14="http://schemas.microsoft.com/office/powerpoint/2010/main" val="141533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is recruitment model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1100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recruitment model for </a:t>
            </a:r>
            <a:r>
              <a:rPr lang="en-US" dirty="0" smtClean="0"/>
              <a:t>ENT/ INT </a:t>
            </a:r>
            <a:r>
              <a:rPr lang="en-US" dirty="0"/>
              <a:t>profiles</a:t>
            </a:r>
          </a:p>
        </p:txBody>
      </p:sp>
      <p:sp>
        <p:nvSpPr>
          <p:cNvPr id="67" name="Content Placeholder 66"/>
          <p:cNvSpPr>
            <a:spLocks noGrp="1"/>
          </p:cNvSpPr>
          <p:nvPr>
            <p:ph idx="1"/>
          </p:nvPr>
        </p:nvSpPr>
        <p:spPr/>
        <p:txBody>
          <a:bodyPr/>
          <a:lstStyle/>
          <a:p>
            <a:endParaRPr lang="en-US"/>
          </a:p>
        </p:txBody>
      </p:sp>
      <p:sp>
        <p:nvSpPr>
          <p:cNvPr id="6" name="Rectangle 5"/>
          <p:cNvSpPr/>
          <p:nvPr/>
        </p:nvSpPr>
        <p:spPr>
          <a:xfrm>
            <a:off x="0" y="1714498"/>
            <a:ext cx="12192000" cy="1257301"/>
          </a:xfrm>
          <a:prstGeom prst="rect">
            <a:avLst/>
          </a:prstGeom>
          <a:solidFill>
            <a:schemeClr val="bg1">
              <a:lumMod val="95000"/>
            </a:schemeClr>
          </a:solidFill>
          <a:ln>
            <a:noFill/>
          </a:ln>
        </p:spPr>
        <p:style>
          <a:lnRef idx="0">
            <a:schemeClr val="accent1"/>
          </a:lnRef>
          <a:fillRef idx="1">
            <a:schemeClr val="accent1"/>
          </a:fillRef>
          <a:effectRef idx="0">
            <a:schemeClr val="accent1"/>
          </a:effectRef>
          <a:fontRef idx="minor">
            <a:schemeClr val="lt1"/>
          </a:fontRef>
        </p:style>
        <p:txBody>
          <a:bodyPr vert="vert270" rtlCol="0" anchor="t"/>
          <a:lstStyle/>
          <a:p>
            <a:r>
              <a:rPr lang="en-US" dirty="0" smtClean="0">
                <a:solidFill>
                  <a:schemeClr val="tx1"/>
                </a:solidFill>
              </a:rPr>
              <a:t>Requester</a:t>
            </a:r>
            <a:endParaRPr lang="en-US" dirty="0">
              <a:solidFill>
                <a:schemeClr val="tx1"/>
              </a:solidFill>
            </a:endParaRPr>
          </a:p>
        </p:txBody>
      </p:sp>
      <p:sp>
        <p:nvSpPr>
          <p:cNvPr id="9" name="Rectangle 8"/>
          <p:cNvSpPr/>
          <p:nvPr/>
        </p:nvSpPr>
        <p:spPr>
          <a:xfrm>
            <a:off x="548640" y="1894873"/>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Capture requirement</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Create minimum eligible qualifications for the position</a:t>
            </a:r>
          </a:p>
        </p:txBody>
      </p:sp>
      <p:sp>
        <p:nvSpPr>
          <p:cNvPr id="12" name="Rectangle 11"/>
          <p:cNvSpPr/>
          <p:nvPr/>
        </p:nvSpPr>
        <p:spPr>
          <a:xfrm>
            <a:off x="0" y="2971799"/>
            <a:ext cx="12192000" cy="1257301"/>
          </a:xfrm>
          <a:prstGeom prst="rect">
            <a:avLst/>
          </a:prstGeom>
          <a:solidFill>
            <a:schemeClr val="tx1">
              <a:lumMod val="50000"/>
              <a:lumOff val="50000"/>
            </a:schemeClr>
          </a:solidFill>
          <a:ln>
            <a:noFill/>
          </a:ln>
        </p:spPr>
        <p:style>
          <a:lnRef idx="0">
            <a:schemeClr val="accent1"/>
          </a:lnRef>
          <a:fillRef idx="1">
            <a:schemeClr val="accent1"/>
          </a:fillRef>
          <a:effectRef idx="0">
            <a:schemeClr val="accent1"/>
          </a:effectRef>
          <a:fontRef idx="minor">
            <a:schemeClr val="lt1"/>
          </a:fontRef>
        </p:style>
        <p:txBody>
          <a:bodyPr vert="vert270" rtlCol="0" anchor="t"/>
          <a:lstStyle/>
          <a:p>
            <a:r>
              <a:rPr lang="en-US" dirty="0" smtClean="0">
                <a:solidFill>
                  <a:schemeClr val="tx1"/>
                </a:solidFill>
              </a:rPr>
              <a:t>HR</a:t>
            </a:r>
            <a:endParaRPr lang="en-US" dirty="0">
              <a:solidFill>
                <a:schemeClr val="tx1"/>
              </a:solidFill>
            </a:endParaRPr>
          </a:p>
        </p:txBody>
      </p:sp>
      <p:sp>
        <p:nvSpPr>
          <p:cNvPr id="13" name="Rectangle 12"/>
          <p:cNvSpPr/>
          <p:nvPr/>
        </p:nvSpPr>
        <p:spPr>
          <a:xfrm>
            <a:off x="0" y="4229099"/>
            <a:ext cx="12192000" cy="1257301"/>
          </a:xfrm>
          <a:prstGeom prst="rect">
            <a:avLst/>
          </a:prstGeom>
          <a:solidFill>
            <a:schemeClr val="bg1">
              <a:lumMod val="95000"/>
            </a:schemeClr>
          </a:solidFill>
          <a:ln>
            <a:noFill/>
          </a:ln>
        </p:spPr>
        <p:style>
          <a:lnRef idx="0">
            <a:schemeClr val="accent1"/>
          </a:lnRef>
          <a:fillRef idx="1">
            <a:schemeClr val="accent1"/>
          </a:fillRef>
          <a:effectRef idx="0">
            <a:schemeClr val="accent1"/>
          </a:effectRef>
          <a:fontRef idx="minor">
            <a:schemeClr val="lt1"/>
          </a:fontRef>
        </p:style>
        <p:txBody>
          <a:bodyPr vert="vert270" rtlCol="0" anchor="t"/>
          <a:lstStyle/>
          <a:p>
            <a:r>
              <a:rPr lang="en-US" dirty="0" smtClean="0">
                <a:solidFill>
                  <a:schemeClr val="tx1"/>
                </a:solidFill>
              </a:rPr>
              <a:t>Panel</a:t>
            </a:r>
            <a:endParaRPr lang="en-US" dirty="0">
              <a:solidFill>
                <a:schemeClr val="tx1"/>
              </a:solidFill>
            </a:endParaRPr>
          </a:p>
        </p:txBody>
      </p:sp>
      <p:sp>
        <p:nvSpPr>
          <p:cNvPr id="14" name="Rectangle 13"/>
          <p:cNvSpPr/>
          <p:nvPr/>
        </p:nvSpPr>
        <p:spPr>
          <a:xfrm>
            <a:off x="1920240" y="3143250"/>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Operationalize systems</a:t>
            </a:r>
          </a:p>
          <a:p>
            <a:pPr marL="171450" indent="-171450">
              <a:buFont typeface="Arial" panose="020B0604020202020204" pitchFamily="34" charset="0"/>
              <a:buChar char="•"/>
            </a:pPr>
            <a:endParaRPr lang="en-US" sz="800" dirty="0" smtClean="0">
              <a:solidFill>
                <a:schemeClr val="bg1"/>
              </a:solidFill>
            </a:endParaRPr>
          </a:p>
          <a:p>
            <a:pPr marL="171450" indent="-171450">
              <a:buFont typeface="Arial" panose="020B0604020202020204" pitchFamily="34" charset="0"/>
              <a:buChar char="•"/>
            </a:pPr>
            <a:r>
              <a:rPr lang="en-US" sz="800" dirty="0">
                <a:solidFill>
                  <a:schemeClr val="bg1"/>
                </a:solidFill>
              </a:rPr>
              <a:t>Pre-screen candidates using an online </a:t>
            </a:r>
            <a:r>
              <a:rPr lang="en-US" sz="800" dirty="0" smtClean="0">
                <a:solidFill>
                  <a:schemeClr val="bg1"/>
                </a:solidFill>
              </a:rPr>
              <a:t>assessment and shortlist 15 resumes</a:t>
            </a:r>
          </a:p>
          <a:p>
            <a:pPr marL="171450" indent="-171450">
              <a:buFont typeface="Arial" panose="020B0604020202020204" pitchFamily="34" charset="0"/>
              <a:buChar char="•"/>
            </a:pPr>
            <a:r>
              <a:rPr lang="en-US" sz="800" dirty="0" smtClean="0">
                <a:solidFill>
                  <a:schemeClr val="bg1"/>
                </a:solidFill>
              </a:rPr>
              <a:t>Coordinate with panel for evaluation date/s</a:t>
            </a:r>
          </a:p>
        </p:txBody>
      </p:sp>
      <p:sp>
        <p:nvSpPr>
          <p:cNvPr id="15" name="Rectangle 14"/>
          <p:cNvSpPr/>
          <p:nvPr/>
        </p:nvSpPr>
        <p:spPr>
          <a:xfrm>
            <a:off x="0" y="5486400"/>
            <a:ext cx="12192000" cy="1257301"/>
          </a:xfrm>
          <a:prstGeom prst="rect">
            <a:avLst/>
          </a:prstGeom>
          <a:solidFill>
            <a:schemeClr val="tx1">
              <a:lumMod val="50000"/>
              <a:lumOff val="50000"/>
            </a:schemeClr>
          </a:solidFill>
          <a:ln>
            <a:noFill/>
          </a:ln>
        </p:spPr>
        <p:style>
          <a:lnRef idx="0">
            <a:schemeClr val="accent1"/>
          </a:lnRef>
          <a:fillRef idx="1">
            <a:schemeClr val="accent1"/>
          </a:fillRef>
          <a:effectRef idx="0">
            <a:schemeClr val="accent1"/>
          </a:effectRef>
          <a:fontRef idx="minor">
            <a:schemeClr val="lt1"/>
          </a:fontRef>
        </p:style>
        <p:txBody>
          <a:bodyPr vert="vert270" rtlCol="0" anchor="t"/>
          <a:lstStyle/>
          <a:p>
            <a:r>
              <a:rPr lang="en-US" dirty="0" smtClean="0">
                <a:solidFill>
                  <a:schemeClr val="tx1"/>
                </a:solidFill>
              </a:rPr>
              <a:t>Candidates</a:t>
            </a:r>
            <a:endParaRPr lang="en-US" dirty="0">
              <a:solidFill>
                <a:schemeClr val="tx1"/>
              </a:solidFill>
            </a:endParaRPr>
          </a:p>
        </p:txBody>
      </p:sp>
      <p:sp>
        <p:nvSpPr>
          <p:cNvPr id="10" name="Rectangle 9"/>
          <p:cNvSpPr/>
          <p:nvPr/>
        </p:nvSpPr>
        <p:spPr>
          <a:xfrm>
            <a:off x="548640" y="4400550"/>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Prepare problem bank</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Prepare/ Shortlist production-grade problems and question bank for online assessment</a:t>
            </a:r>
          </a:p>
          <a:p>
            <a:pPr marL="171450" indent="-171450">
              <a:buFont typeface="Arial" panose="020B0604020202020204" pitchFamily="34" charset="0"/>
              <a:buChar char="•"/>
            </a:pPr>
            <a:r>
              <a:rPr lang="en-US" sz="800" dirty="0" smtClean="0">
                <a:solidFill>
                  <a:schemeClr val="bg1"/>
                </a:solidFill>
              </a:rPr>
              <a:t>Publish on portal for ready reference</a:t>
            </a:r>
          </a:p>
        </p:txBody>
      </p:sp>
      <p:cxnSp>
        <p:nvCxnSpPr>
          <p:cNvPr id="4" name="Elbow Connector 3"/>
          <p:cNvCxnSpPr>
            <a:stCxn id="9" idx="3"/>
            <a:endCxn id="14" idx="0"/>
          </p:cNvCxnSpPr>
          <p:nvPr/>
        </p:nvCxnSpPr>
        <p:spPr>
          <a:xfrm>
            <a:off x="2689168" y="2352073"/>
            <a:ext cx="301336" cy="791177"/>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
        <p:nvSpPr>
          <p:cNvPr id="16" name="Rectangle 15"/>
          <p:cNvSpPr/>
          <p:nvPr/>
        </p:nvSpPr>
        <p:spPr>
          <a:xfrm>
            <a:off x="3291840" y="5687555"/>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Respond to advertisement</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Respond to advertisement and</a:t>
            </a:r>
          </a:p>
          <a:p>
            <a:pPr marL="171450" indent="-171450">
              <a:buFont typeface="Arial" panose="020B0604020202020204" pitchFamily="34" charset="0"/>
              <a:buChar char="•"/>
            </a:pPr>
            <a:r>
              <a:rPr lang="en-US" sz="800" dirty="0" smtClean="0">
                <a:solidFill>
                  <a:schemeClr val="bg1"/>
                </a:solidFill>
              </a:rPr>
              <a:t>Arrive for face-to-face panel evaluation on scheduled evaluation date</a:t>
            </a:r>
          </a:p>
        </p:txBody>
      </p:sp>
      <p:cxnSp>
        <p:nvCxnSpPr>
          <p:cNvPr id="17" name="Elbow Connector 16"/>
          <p:cNvCxnSpPr>
            <a:stCxn id="14" idx="3"/>
            <a:endCxn id="16" idx="0"/>
          </p:cNvCxnSpPr>
          <p:nvPr/>
        </p:nvCxnSpPr>
        <p:spPr>
          <a:xfrm>
            <a:off x="4060768" y="3600450"/>
            <a:ext cx="301336" cy="2087105"/>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
        <p:nvSpPr>
          <p:cNvPr id="26" name="Rectangle 25"/>
          <p:cNvSpPr/>
          <p:nvPr/>
        </p:nvSpPr>
        <p:spPr>
          <a:xfrm>
            <a:off x="4663440" y="4397615"/>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Introduce and assign problem</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Assign the same production-grade coding problems to candidates and give 30-60 minutes to solve</a:t>
            </a:r>
          </a:p>
          <a:p>
            <a:pPr marL="171450" indent="-171450">
              <a:buFont typeface="Arial" panose="020B0604020202020204" pitchFamily="34" charset="0"/>
              <a:buChar char="•"/>
            </a:pPr>
            <a:r>
              <a:rPr lang="en-US" sz="800" dirty="0" smtClean="0">
                <a:solidFill>
                  <a:schemeClr val="bg1"/>
                </a:solidFill>
              </a:rPr>
              <a:t>Candidate activity is monitored by panel</a:t>
            </a:r>
          </a:p>
        </p:txBody>
      </p:sp>
      <p:cxnSp>
        <p:nvCxnSpPr>
          <p:cNvPr id="29" name="Elbow Connector 28"/>
          <p:cNvCxnSpPr>
            <a:stCxn id="10" idx="3"/>
            <a:endCxn id="14" idx="2"/>
          </p:cNvCxnSpPr>
          <p:nvPr/>
        </p:nvCxnSpPr>
        <p:spPr>
          <a:xfrm flipV="1">
            <a:off x="2689168" y="4057650"/>
            <a:ext cx="301336" cy="800100"/>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cxnSp>
        <p:nvCxnSpPr>
          <p:cNvPr id="45" name="Elbow Connector 44"/>
          <p:cNvCxnSpPr>
            <a:stCxn id="16" idx="3"/>
            <a:endCxn id="26" idx="2"/>
          </p:cNvCxnSpPr>
          <p:nvPr/>
        </p:nvCxnSpPr>
        <p:spPr>
          <a:xfrm flipV="1">
            <a:off x="5432368" y="5312015"/>
            <a:ext cx="301336" cy="832740"/>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
        <p:nvSpPr>
          <p:cNvPr id="63" name="Rectangle 62"/>
          <p:cNvSpPr/>
          <p:nvPr/>
        </p:nvSpPr>
        <p:spPr>
          <a:xfrm>
            <a:off x="6035040" y="5657850"/>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Solve problem</a:t>
            </a:r>
          </a:p>
          <a:p>
            <a:endParaRPr lang="en-US" sz="800"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Deliverables – code, scratchpad notes, list of assumptions</a:t>
            </a:r>
          </a:p>
          <a:p>
            <a:pPr marL="171450" indent="-171450">
              <a:buFont typeface="Arial" panose="020B0604020202020204" pitchFamily="34" charset="0"/>
              <a:buChar char="•"/>
            </a:pPr>
            <a:r>
              <a:rPr lang="en-US" sz="800" dirty="0" smtClean="0">
                <a:solidFill>
                  <a:schemeClr val="bg1"/>
                </a:solidFill>
              </a:rPr>
              <a:t>Upon completion, discuss with other candidates and panel about effectiveness of each solution</a:t>
            </a:r>
          </a:p>
        </p:txBody>
      </p:sp>
      <p:cxnSp>
        <p:nvCxnSpPr>
          <p:cNvPr id="71" name="Elbow Connector 70"/>
          <p:cNvCxnSpPr>
            <a:stCxn id="26" idx="3"/>
            <a:endCxn id="63" idx="0"/>
          </p:cNvCxnSpPr>
          <p:nvPr/>
        </p:nvCxnSpPr>
        <p:spPr>
          <a:xfrm>
            <a:off x="6803968" y="4854815"/>
            <a:ext cx="301336" cy="803035"/>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
        <p:nvSpPr>
          <p:cNvPr id="74" name="Rectangle 73"/>
          <p:cNvSpPr/>
          <p:nvPr/>
        </p:nvSpPr>
        <p:spPr>
          <a:xfrm>
            <a:off x="7406640" y="4397615"/>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Evaluate candidate</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Evaluate based on effectiveness, elegance, creativity and readability of candidate’s code and quality of feedback in discussion</a:t>
            </a:r>
          </a:p>
        </p:txBody>
      </p:sp>
      <p:cxnSp>
        <p:nvCxnSpPr>
          <p:cNvPr id="81" name="Elbow Connector 80"/>
          <p:cNvCxnSpPr>
            <a:stCxn id="63" idx="3"/>
            <a:endCxn id="74" idx="2"/>
          </p:cNvCxnSpPr>
          <p:nvPr/>
        </p:nvCxnSpPr>
        <p:spPr>
          <a:xfrm flipV="1">
            <a:off x="8175568" y="5312015"/>
            <a:ext cx="301336" cy="803035"/>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
        <p:nvSpPr>
          <p:cNvPr id="88" name="Rectangle 87"/>
          <p:cNvSpPr/>
          <p:nvPr/>
        </p:nvSpPr>
        <p:spPr>
          <a:xfrm>
            <a:off x="8778240" y="3140160"/>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Pursue candidate</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Receive panel recommendation and pursue candidates </a:t>
            </a:r>
          </a:p>
        </p:txBody>
      </p:sp>
      <p:cxnSp>
        <p:nvCxnSpPr>
          <p:cNvPr id="90" name="Elbow Connector 89"/>
          <p:cNvCxnSpPr>
            <a:stCxn id="74" idx="3"/>
            <a:endCxn id="88" idx="2"/>
          </p:cNvCxnSpPr>
          <p:nvPr/>
        </p:nvCxnSpPr>
        <p:spPr>
          <a:xfrm flipV="1">
            <a:off x="9547168" y="4054560"/>
            <a:ext cx="301336" cy="800255"/>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1598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recruitment model for SPE/ EXP profiles</a:t>
            </a:r>
          </a:p>
        </p:txBody>
      </p:sp>
      <p:sp>
        <p:nvSpPr>
          <p:cNvPr id="67" name="Content Placeholder 66"/>
          <p:cNvSpPr>
            <a:spLocks noGrp="1"/>
          </p:cNvSpPr>
          <p:nvPr>
            <p:ph idx="1"/>
          </p:nvPr>
        </p:nvSpPr>
        <p:spPr/>
        <p:txBody>
          <a:bodyPr/>
          <a:lstStyle/>
          <a:p>
            <a:endParaRPr lang="en-US"/>
          </a:p>
        </p:txBody>
      </p:sp>
      <p:sp>
        <p:nvSpPr>
          <p:cNvPr id="6" name="Rectangle 5"/>
          <p:cNvSpPr/>
          <p:nvPr/>
        </p:nvSpPr>
        <p:spPr>
          <a:xfrm>
            <a:off x="0" y="1714498"/>
            <a:ext cx="12192000" cy="1257301"/>
          </a:xfrm>
          <a:prstGeom prst="rect">
            <a:avLst/>
          </a:prstGeom>
          <a:solidFill>
            <a:schemeClr val="bg1">
              <a:lumMod val="95000"/>
            </a:schemeClr>
          </a:solidFill>
          <a:ln>
            <a:noFill/>
          </a:ln>
        </p:spPr>
        <p:style>
          <a:lnRef idx="0">
            <a:schemeClr val="accent1"/>
          </a:lnRef>
          <a:fillRef idx="1">
            <a:schemeClr val="accent1"/>
          </a:fillRef>
          <a:effectRef idx="0">
            <a:schemeClr val="accent1"/>
          </a:effectRef>
          <a:fontRef idx="minor">
            <a:schemeClr val="lt1"/>
          </a:fontRef>
        </p:style>
        <p:txBody>
          <a:bodyPr vert="vert270" rtlCol="0" anchor="t"/>
          <a:lstStyle/>
          <a:p>
            <a:r>
              <a:rPr lang="en-US" dirty="0" smtClean="0">
                <a:solidFill>
                  <a:schemeClr val="tx1"/>
                </a:solidFill>
              </a:rPr>
              <a:t>Requester</a:t>
            </a:r>
            <a:endParaRPr lang="en-US" dirty="0">
              <a:solidFill>
                <a:schemeClr val="tx1"/>
              </a:solidFill>
            </a:endParaRPr>
          </a:p>
        </p:txBody>
      </p:sp>
      <p:sp>
        <p:nvSpPr>
          <p:cNvPr id="9" name="Rectangle 8"/>
          <p:cNvSpPr/>
          <p:nvPr/>
        </p:nvSpPr>
        <p:spPr>
          <a:xfrm>
            <a:off x="548640" y="1894873"/>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Capture requirement</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Create minimum eligible qualifications for the position</a:t>
            </a:r>
          </a:p>
          <a:p>
            <a:pPr marL="171450" indent="-171450">
              <a:buFont typeface="Arial" panose="020B0604020202020204" pitchFamily="34" charset="0"/>
              <a:buChar char="•"/>
            </a:pPr>
            <a:r>
              <a:rPr lang="en-US" sz="800" dirty="0" smtClean="0">
                <a:solidFill>
                  <a:schemeClr val="bg1"/>
                </a:solidFill>
              </a:rPr>
              <a:t>Clearly mention deal-breakers</a:t>
            </a:r>
          </a:p>
        </p:txBody>
      </p:sp>
      <p:sp>
        <p:nvSpPr>
          <p:cNvPr id="12" name="Rectangle 11"/>
          <p:cNvSpPr/>
          <p:nvPr/>
        </p:nvSpPr>
        <p:spPr>
          <a:xfrm>
            <a:off x="0" y="2971799"/>
            <a:ext cx="12192000" cy="1257301"/>
          </a:xfrm>
          <a:prstGeom prst="rect">
            <a:avLst/>
          </a:prstGeom>
          <a:solidFill>
            <a:schemeClr val="tx1">
              <a:lumMod val="50000"/>
              <a:lumOff val="50000"/>
            </a:schemeClr>
          </a:solidFill>
          <a:ln>
            <a:noFill/>
          </a:ln>
        </p:spPr>
        <p:style>
          <a:lnRef idx="0">
            <a:schemeClr val="accent1"/>
          </a:lnRef>
          <a:fillRef idx="1">
            <a:schemeClr val="accent1"/>
          </a:fillRef>
          <a:effectRef idx="0">
            <a:schemeClr val="accent1"/>
          </a:effectRef>
          <a:fontRef idx="minor">
            <a:schemeClr val="lt1"/>
          </a:fontRef>
        </p:style>
        <p:txBody>
          <a:bodyPr vert="vert270" rtlCol="0" anchor="t"/>
          <a:lstStyle/>
          <a:p>
            <a:r>
              <a:rPr lang="en-US" dirty="0" smtClean="0">
                <a:solidFill>
                  <a:schemeClr val="tx1"/>
                </a:solidFill>
              </a:rPr>
              <a:t>HR</a:t>
            </a:r>
            <a:endParaRPr lang="en-US" dirty="0">
              <a:solidFill>
                <a:schemeClr val="tx1"/>
              </a:solidFill>
            </a:endParaRPr>
          </a:p>
        </p:txBody>
      </p:sp>
      <p:sp>
        <p:nvSpPr>
          <p:cNvPr id="13" name="Rectangle 12"/>
          <p:cNvSpPr/>
          <p:nvPr/>
        </p:nvSpPr>
        <p:spPr>
          <a:xfrm>
            <a:off x="0" y="4229099"/>
            <a:ext cx="12192000" cy="1257301"/>
          </a:xfrm>
          <a:prstGeom prst="rect">
            <a:avLst/>
          </a:prstGeom>
          <a:solidFill>
            <a:schemeClr val="bg1">
              <a:lumMod val="95000"/>
            </a:schemeClr>
          </a:solidFill>
          <a:ln>
            <a:noFill/>
          </a:ln>
        </p:spPr>
        <p:style>
          <a:lnRef idx="0">
            <a:schemeClr val="accent1"/>
          </a:lnRef>
          <a:fillRef idx="1">
            <a:schemeClr val="accent1"/>
          </a:fillRef>
          <a:effectRef idx="0">
            <a:schemeClr val="accent1"/>
          </a:effectRef>
          <a:fontRef idx="minor">
            <a:schemeClr val="lt1"/>
          </a:fontRef>
        </p:style>
        <p:txBody>
          <a:bodyPr vert="vert270" rtlCol="0" anchor="t"/>
          <a:lstStyle/>
          <a:p>
            <a:r>
              <a:rPr lang="en-US" dirty="0">
                <a:solidFill>
                  <a:schemeClr val="tx1"/>
                </a:solidFill>
              </a:rPr>
              <a:t>Panel</a:t>
            </a:r>
          </a:p>
        </p:txBody>
      </p:sp>
      <p:sp>
        <p:nvSpPr>
          <p:cNvPr id="14" name="Rectangle 13"/>
          <p:cNvSpPr/>
          <p:nvPr/>
        </p:nvSpPr>
        <p:spPr>
          <a:xfrm>
            <a:off x="1920240" y="3143250"/>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Operationalize systems</a:t>
            </a:r>
          </a:p>
          <a:p>
            <a:pPr marL="171450" indent="-171450">
              <a:buFont typeface="Arial" panose="020B0604020202020204" pitchFamily="34" charset="0"/>
              <a:buChar char="•"/>
            </a:pPr>
            <a:endParaRPr lang="en-US" sz="800"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Create shortlist of resumes to vet</a:t>
            </a:r>
          </a:p>
          <a:p>
            <a:pPr marL="171450" indent="-171450">
              <a:buFont typeface="Arial" panose="020B0604020202020204" pitchFamily="34" charset="0"/>
              <a:buChar char="•"/>
            </a:pPr>
            <a:r>
              <a:rPr lang="en-US" sz="800" dirty="0" smtClean="0">
                <a:solidFill>
                  <a:schemeClr val="bg1"/>
                </a:solidFill>
              </a:rPr>
              <a:t>Coordinate with panel for evaluation date/s</a:t>
            </a:r>
          </a:p>
        </p:txBody>
      </p:sp>
      <p:sp>
        <p:nvSpPr>
          <p:cNvPr id="15" name="Rectangle 14"/>
          <p:cNvSpPr/>
          <p:nvPr/>
        </p:nvSpPr>
        <p:spPr>
          <a:xfrm>
            <a:off x="0" y="5486400"/>
            <a:ext cx="12192000" cy="1257301"/>
          </a:xfrm>
          <a:prstGeom prst="rect">
            <a:avLst/>
          </a:prstGeom>
          <a:solidFill>
            <a:schemeClr val="tx1">
              <a:lumMod val="50000"/>
              <a:lumOff val="50000"/>
            </a:schemeClr>
          </a:solidFill>
          <a:ln>
            <a:noFill/>
          </a:ln>
        </p:spPr>
        <p:style>
          <a:lnRef idx="0">
            <a:schemeClr val="accent1"/>
          </a:lnRef>
          <a:fillRef idx="1">
            <a:schemeClr val="accent1"/>
          </a:fillRef>
          <a:effectRef idx="0">
            <a:schemeClr val="accent1"/>
          </a:effectRef>
          <a:fontRef idx="minor">
            <a:schemeClr val="lt1"/>
          </a:fontRef>
        </p:style>
        <p:txBody>
          <a:bodyPr vert="vert270" rtlCol="0" anchor="t"/>
          <a:lstStyle/>
          <a:p>
            <a:r>
              <a:rPr lang="en-US" dirty="0" smtClean="0">
                <a:solidFill>
                  <a:schemeClr val="tx1"/>
                </a:solidFill>
              </a:rPr>
              <a:t>Candidate</a:t>
            </a:r>
            <a:endParaRPr lang="en-US" dirty="0">
              <a:solidFill>
                <a:schemeClr val="tx1"/>
              </a:solidFill>
            </a:endParaRPr>
          </a:p>
        </p:txBody>
      </p:sp>
      <p:sp>
        <p:nvSpPr>
          <p:cNvPr id="10" name="Rectangle 9"/>
          <p:cNvSpPr/>
          <p:nvPr/>
        </p:nvSpPr>
        <p:spPr>
          <a:xfrm>
            <a:off x="548640" y="4400550"/>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Prepare problem bank</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Prepare/ Shortlist production-grade problems</a:t>
            </a:r>
          </a:p>
          <a:p>
            <a:pPr marL="171450" indent="-171450">
              <a:buFont typeface="Arial" panose="020B0604020202020204" pitchFamily="34" charset="0"/>
              <a:buChar char="•"/>
            </a:pPr>
            <a:r>
              <a:rPr lang="en-US" sz="800" dirty="0" smtClean="0">
                <a:solidFill>
                  <a:schemeClr val="bg1"/>
                </a:solidFill>
              </a:rPr>
              <a:t>Publish on portal for ready reference</a:t>
            </a:r>
          </a:p>
          <a:p>
            <a:pPr marL="171450" indent="-171450">
              <a:buFont typeface="Arial" panose="020B0604020202020204" pitchFamily="34" charset="0"/>
              <a:buChar char="•"/>
            </a:pPr>
            <a:r>
              <a:rPr lang="en-US" sz="800" dirty="0" smtClean="0">
                <a:solidFill>
                  <a:schemeClr val="bg1"/>
                </a:solidFill>
              </a:rPr>
              <a:t>Panel has to be a Scrum team, with one position vacant</a:t>
            </a:r>
          </a:p>
        </p:txBody>
      </p:sp>
      <p:cxnSp>
        <p:nvCxnSpPr>
          <p:cNvPr id="4" name="Elbow Connector 3"/>
          <p:cNvCxnSpPr>
            <a:stCxn id="9" idx="3"/>
            <a:endCxn id="14" idx="0"/>
          </p:cNvCxnSpPr>
          <p:nvPr/>
        </p:nvCxnSpPr>
        <p:spPr>
          <a:xfrm>
            <a:off x="2689168" y="2352073"/>
            <a:ext cx="301336" cy="791177"/>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
        <p:nvSpPr>
          <p:cNvPr id="16" name="Rectangle 15"/>
          <p:cNvSpPr/>
          <p:nvPr/>
        </p:nvSpPr>
        <p:spPr>
          <a:xfrm>
            <a:off x="3291840" y="5687555"/>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Respond to advertisement</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Respond to advertisement and</a:t>
            </a:r>
          </a:p>
          <a:p>
            <a:pPr marL="171450" indent="-171450">
              <a:buFont typeface="Arial" panose="020B0604020202020204" pitchFamily="34" charset="0"/>
              <a:buChar char="•"/>
            </a:pPr>
            <a:r>
              <a:rPr lang="en-US" sz="800" dirty="0" smtClean="0">
                <a:solidFill>
                  <a:schemeClr val="bg1"/>
                </a:solidFill>
              </a:rPr>
              <a:t>Arrive for face-to-face panel evaluation/ Prepare for video interview</a:t>
            </a:r>
          </a:p>
        </p:txBody>
      </p:sp>
      <p:cxnSp>
        <p:nvCxnSpPr>
          <p:cNvPr id="17" name="Elbow Connector 16"/>
          <p:cNvCxnSpPr>
            <a:stCxn id="14" idx="3"/>
            <a:endCxn id="16" idx="0"/>
          </p:cNvCxnSpPr>
          <p:nvPr/>
        </p:nvCxnSpPr>
        <p:spPr>
          <a:xfrm>
            <a:off x="4060768" y="3600450"/>
            <a:ext cx="301336" cy="2087105"/>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
        <p:nvSpPr>
          <p:cNvPr id="26" name="Rectangle 25"/>
          <p:cNvSpPr/>
          <p:nvPr/>
        </p:nvSpPr>
        <p:spPr>
          <a:xfrm>
            <a:off x="4663440" y="4397615"/>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Introduce and assign problem</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Welcome candidate into reserved conference room within delivery center</a:t>
            </a:r>
          </a:p>
          <a:p>
            <a:pPr marL="171450" indent="-171450">
              <a:buFont typeface="Arial" panose="020B0604020202020204" pitchFamily="34" charset="0"/>
              <a:buChar char="•"/>
            </a:pPr>
            <a:r>
              <a:rPr lang="en-US" sz="800" dirty="0" smtClean="0">
                <a:solidFill>
                  <a:schemeClr val="bg1"/>
                </a:solidFill>
              </a:rPr>
              <a:t>Explain production-grade problem and seek creative ideas on solution</a:t>
            </a:r>
          </a:p>
        </p:txBody>
      </p:sp>
      <p:cxnSp>
        <p:nvCxnSpPr>
          <p:cNvPr id="29" name="Elbow Connector 28"/>
          <p:cNvCxnSpPr>
            <a:stCxn id="10" idx="3"/>
            <a:endCxn id="14" idx="2"/>
          </p:cNvCxnSpPr>
          <p:nvPr/>
        </p:nvCxnSpPr>
        <p:spPr>
          <a:xfrm flipV="1">
            <a:off x="2689168" y="4057650"/>
            <a:ext cx="301336" cy="800100"/>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cxnSp>
        <p:nvCxnSpPr>
          <p:cNvPr id="45" name="Elbow Connector 44"/>
          <p:cNvCxnSpPr>
            <a:stCxn id="16" idx="3"/>
            <a:endCxn id="26" idx="2"/>
          </p:cNvCxnSpPr>
          <p:nvPr/>
        </p:nvCxnSpPr>
        <p:spPr>
          <a:xfrm flipV="1">
            <a:off x="5432368" y="5312015"/>
            <a:ext cx="301336" cy="832740"/>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
        <p:nvSpPr>
          <p:cNvPr id="63" name="Rectangle 62"/>
          <p:cNvSpPr/>
          <p:nvPr/>
        </p:nvSpPr>
        <p:spPr>
          <a:xfrm>
            <a:off x="6035040" y="5657850"/>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Solve problem</a:t>
            </a:r>
          </a:p>
          <a:p>
            <a:endParaRPr lang="en-US" sz="800"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Deliverables – Raw ideas, final solution, algorithm if any, list of assumptions, solution presentation</a:t>
            </a:r>
          </a:p>
          <a:p>
            <a:pPr marL="171450" indent="-171450">
              <a:buFont typeface="Arial" panose="020B0604020202020204" pitchFamily="34" charset="0"/>
              <a:buChar char="•"/>
            </a:pPr>
            <a:r>
              <a:rPr lang="en-US" sz="800" dirty="0">
                <a:solidFill>
                  <a:schemeClr val="bg1"/>
                </a:solidFill>
              </a:rPr>
              <a:t>Engage into scrum and </a:t>
            </a:r>
            <a:r>
              <a:rPr lang="en-US" sz="800" dirty="0" smtClean="0">
                <a:solidFill>
                  <a:schemeClr val="bg1"/>
                </a:solidFill>
              </a:rPr>
              <a:t>arrive at solution</a:t>
            </a:r>
            <a:endParaRPr lang="en-US" sz="800" dirty="0">
              <a:solidFill>
                <a:schemeClr val="bg1"/>
              </a:solidFill>
            </a:endParaRPr>
          </a:p>
        </p:txBody>
      </p:sp>
      <p:cxnSp>
        <p:nvCxnSpPr>
          <p:cNvPr id="71" name="Elbow Connector 70"/>
          <p:cNvCxnSpPr>
            <a:stCxn id="26" idx="3"/>
            <a:endCxn id="63" idx="0"/>
          </p:cNvCxnSpPr>
          <p:nvPr/>
        </p:nvCxnSpPr>
        <p:spPr>
          <a:xfrm>
            <a:off x="6803968" y="4854815"/>
            <a:ext cx="301336" cy="803035"/>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
        <p:nvSpPr>
          <p:cNvPr id="74" name="Rectangle 73"/>
          <p:cNvSpPr/>
          <p:nvPr/>
        </p:nvSpPr>
        <p:spPr>
          <a:xfrm>
            <a:off x="7406640" y="4397615"/>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Evaluate candidate</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Evaluate based on quality of ideas, coherence of solution, structure of approach and articulation of solution</a:t>
            </a:r>
          </a:p>
        </p:txBody>
      </p:sp>
      <p:cxnSp>
        <p:nvCxnSpPr>
          <p:cNvPr id="81" name="Elbow Connector 80"/>
          <p:cNvCxnSpPr>
            <a:stCxn id="63" idx="3"/>
            <a:endCxn id="74" idx="2"/>
          </p:cNvCxnSpPr>
          <p:nvPr/>
        </p:nvCxnSpPr>
        <p:spPr>
          <a:xfrm flipV="1">
            <a:off x="8175568" y="5312015"/>
            <a:ext cx="301336" cy="803035"/>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
        <p:nvSpPr>
          <p:cNvPr id="88" name="Rectangle 87"/>
          <p:cNvSpPr/>
          <p:nvPr/>
        </p:nvSpPr>
        <p:spPr>
          <a:xfrm>
            <a:off x="8778240" y="3140160"/>
            <a:ext cx="2140528" cy="91440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r>
              <a:rPr lang="en-US" sz="1000" b="1" dirty="0" smtClean="0">
                <a:solidFill>
                  <a:schemeClr val="bg1"/>
                </a:solidFill>
              </a:rPr>
              <a:t>Pursue candidate</a:t>
            </a:r>
          </a:p>
          <a:p>
            <a:endParaRPr lang="en-US" sz="1000" b="1" dirty="0" smtClean="0">
              <a:solidFill>
                <a:schemeClr val="bg1"/>
              </a:solidFill>
            </a:endParaRPr>
          </a:p>
          <a:p>
            <a:pPr marL="171450" indent="-171450">
              <a:buFont typeface="Arial" panose="020B0604020202020204" pitchFamily="34" charset="0"/>
              <a:buChar char="•"/>
            </a:pPr>
            <a:r>
              <a:rPr lang="en-US" sz="800" dirty="0" smtClean="0">
                <a:solidFill>
                  <a:schemeClr val="bg1"/>
                </a:solidFill>
              </a:rPr>
              <a:t>Receive panel recommendation and pursue candidate</a:t>
            </a:r>
          </a:p>
        </p:txBody>
      </p:sp>
      <p:cxnSp>
        <p:nvCxnSpPr>
          <p:cNvPr id="5" name="Elbow Connector 4"/>
          <p:cNvCxnSpPr>
            <a:stCxn id="74" idx="3"/>
            <a:endCxn id="88" idx="2"/>
          </p:cNvCxnSpPr>
          <p:nvPr/>
        </p:nvCxnSpPr>
        <p:spPr>
          <a:xfrm flipV="1">
            <a:off x="9547168" y="4054560"/>
            <a:ext cx="301336" cy="800255"/>
          </a:xfrm>
          <a:prstGeom prst="bentConnector2">
            <a:avLst/>
          </a:prstGeom>
          <a:ln w="6350" cap="sq">
            <a:solidFill>
              <a:schemeClr val="accent3"/>
            </a:solidFill>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7309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half" idx="1"/>
            <p:extLst>
              <p:ext uri="{D42A27DB-BD31-4B8C-83A1-F6EECF244321}">
                <p14:modId xmlns:p14="http://schemas.microsoft.com/office/powerpoint/2010/main" val="4006535141"/>
              </p:ext>
            </p:extLst>
          </p:nvPr>
        </p:nvGraphicFramePr>
        <p:xfrm>
          <a:off x="571500" y="1714500"/>
          <a:ext cx="34290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smtClean="0"/>
              <a:t>Sample evaluation sheets</a:t>
            </a:r>
            <a:endParaRPr lang="en-US" dirty="0"/>
          </a:p>
        </p:txBody>
      </p:sp>
      <p:graphicFrame>
        <p:nvGraphicFramePr>
          <p:cNvPr id="8" name="Content Placeholder 9"/>
          <p:cNvGraphicFramePr>
            <a:graphicFrameLocks noGrp="1"/>
          </p:cNvGraphicFramePr>
          <p:nvPr>
            <p:ph sz="half" idx="2"/>
            <p:extLst>
              <p:ext uri="{D42A27DB-BD31-4B8C-83A1-F6EECF244321}">
                <p14:modId xmlns:p14="http://schemas.microsoft.com/office/powerpoint/2010/main" val="3821695262"/>
              </p:ext>
            </p:extLst>
          </p:nvPr>
        </p:nvGraphicFramePr>
        <p:xfrm>
          <a:off x="4381500" y="1714500"/>
          <a:ext cx="3429000" cy="4267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9"/>
          <p:cNvGraphicFramePr>
            <a:graphicFrameLocks noGrp="1"/>
          </p:cNvGraphicFramePr>
          <p:nvPr>
            <p:ph sz="half" idx="13"/>
            <p:extLst>
              <p:ext uri="{D42A27DB-BD31-4B8C-83A1-F6EECF244321}">
                <p14:modId xmlns:p14="http://schemas.microsoft.com/office/powerpoint/2010/main" val="2667433945"/>
              </p:ext>
            </p:extLst>
          </p:nvPr>
        </p:nvGraphicFramePr>
        <p:xfrm>
          <a:off x="8191500" y="1714500"/>
          <a:ext cx="3429000" cy="4267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7836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Sample problem statements</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30984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olidFill>
            <a:schemeClr val="accent3"/>
          </a:solidFill>
          <a:tailEnd type="triangle"/>
        </a:ln>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3.xml><?xml version="1.0" encoding="utf-8"?>
<a:theme xmlns:a="http://schemas.openxmlformats.org/drawingml/2006/main" name="1_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docProps/app.xml><?xml version="1.0" encoding="utf-8"?>
<Properties xmlns="http://schemas.openxmlformats.org/officeDocument/2006/extended-properties" xmlns:vt="http://schemas.openxmlformats.org/officeDocument/2006/docPropsVTypes">
  <TotalTime>2199</TotalTime>
  <Words>875</Words>
  <Application>Microsoft Office PowerPoint</Application>
  <PresentationFormat>Widescreen</PresentationFormat>
  <Paragraphs>139</Paragraphs>
  <Slides>13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Calibri Light</vt:lpstr>
      <vt:lpstr>Office Theme</vt:lpstr>
      <vt:lpstr>DXC</vt:lpstr>
      <vt:lpstr>1_DXC</vt:lpstr>
      <vt:lpstr>New Age Hiring Model</vt:lpstr>
      <vt:lpstr>Presentation agenda</vt:lpstr>
      <vt:lpstr>Objective</vt:lpstr>
      <vt:lpstr>Proposed Hiring Model – Process Flow (ENT ,SPE)</vt:lpstr>
      <vt:lpstr>As is recruitment model</vt:lpstr>
      <vt:lpstr>Proposed recruitment model for ENT/ INT profiles</vt:lpstr>
      <vt:lpstr>Proposed recruitment model for SPE/ EXP profiles</vt:lpstr>
      <vt:lpstr>Sample evaluation sheets</vt:lpstr>
      <vt:lpstr>Sample problem statements</vt:lpstr>
      <vt:lpstr>Dependencies/ Requirements</vt:lpstr>
      <vt:lpstr>Proposed Hiring Model – A Day@DXC</vt:lpstr>
      <vt:lpstr>Proposed Hiring Model</vt:lpstr>
      <vt:lpstr>Sample problem statements</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Bhaskar, Chaitra</dc:creator>
  <cp:lastModifiedBy>Goyal, Mehul</cp:lastModifiedBy>
  <cp:revision>91</cp:revision>
  <dcterms:created xsi:type="dcterms:W3CDTF">2018-06-12T09:18:21Z</dcterms:created>
  <dcterms:modified xsi:type="dcterms:W3CDTF">2018-06-18T06:54:21Z</dcterms:modified>
</cp:coreProperties>
</file>