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0" r:id="rId5"/>
    <p:sldId id="257" r:id="rId6"/>
    <p:sldId id="262" r:id="rId7"/>
    <p:sldId id="267" r:id="rId8"/>
    <p:sldId id="268" r:id="rId9"/>
    <p:sldId id="261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1DDD0B-9B39-49F2-ACDE-580E4D252C0D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A081A7-B8C2-412E-9A42-B6E29BF6F1B8}">
      <dgm:prSet phldrT="[Text]"/>
      <dgm:spPr/>
      <dgm:t>
        <a:bodyPr/>
        <a:lstStyle/>
        <a:p>
          <a:r>
            <a:rPr lang="en-US" dirty="0" smtClean="0"/>
            <a:t>CSV file of crawled tweets</a:t>
          </a:r>
          <a:endParaRPr lang="en-US" dirty="0"/>
        </a:p>
      </dgm:t>
    </dgm:pt>
    <dgm:pt modelId="{3D49F2E0-BF8D-4625-99BD-8773E691FD1E}" type="parTrans" cxnId="{8B4A7E1B-267D-42AD-A48D-FB549A8A36E9}">
      <dgm:prSet/>
      <dgm:spPr/>
      <dgm:t>
        <a:bodyPr/>
        <a:lstStyle/>
        <a:p>
          <a:endParaRPr lang="en-US"/>
        </a:p>
      </dgm:t>
    </dgm:pt>
    <dgm:pt modelId="{5CE4FEF5-8008-4D82-AC67-B9F799D3FE27}" type="sibTrans" cxnId="{8B4A7E1B-267D-42AD-A48D-FB549A8A36E9}">
      <dgm:prSet/>
      <dgm:spPr/>
      <dgm:t>
        <a:bodyPr/>
        <a:lstStyle/>
        <a:p>
          <a:endParaRPr lang="en-US"/>
        </a:p>
      </dgm:t>
    </dgm:pt>
    <dgm:pt modelId="{DEE1FAD3-1DAD-485C-8C56-0B80085C778B}">
      <dgm:prSet phldrT="[Text]"/>
      <dgm:spPr/>
      <dgm:t>
        <a:bodyPr/>
        <a:lstStyle/>
        <a:p>
          <a:r>
            <a:rPr lang="en-US" dirty="0" smtClean="0"/>
            <a:t>Preprocessing of tweets</a:t>
          </a:r>
          <a:endParaRPr lang="en-US" dirty="0"/>
        </a:p>
      </dgm:t>
    </dgm:pt>
    <dgm:pt modelId="{C58FD24F-4C5C-4AAA-87F7-7F5CD314E9A6}" type="sibTrans" cxnId="{2B50F199-2BBC-4D3E-AD54-EAC4A94AF25C}">
      <dgm:prSet/>
      <dgm:spPr/>
      <dgm:t>
        <a:bodyPr/>
        <a:lstStyle/>
        <a:p>
          <a:endParaRPr lang="en-US"/>
        </a:p>
      </dgm:t>
    </dgm:pt>
    <dgm:pt modelId="{C76A8AFC-5A42-4447-94D1-D1D4F79F9583}" type="parTrans" cxnId="{2B50F199-2BBC-4D3E-AD54-EAC4A94AF25C}">
      <dgm:prSet/>
      <dgm:spPr/>
      <dgm:t>
        <a:bodyPr/>
        <a:lstStyle/>
        <a:p>
          <a:endParaRPr lang="en-US"/>
        </a:p>
      </dgm:t>
    </dgm:pt>
    <dgm:pt modelId="{5FC49174-8761-41AC-85FE-768C104F20E8}" type="pres">
      <dgm:prSet presAssocID="{5D1DDD0B-9B39-49F2-ACDE-580E4D252C0D}" presName="Name0" presStyleCnt="0">
        <dgm:presLayoutVars>
          <dgm:chMax val="4"/>
          <dgm:resizeHandles val="exact"/>
        </dgm:presLayoutVars>
      </dgm:prSet>
      <dgm:spPr/>
    </dgm:pt>
    <dgm:pt modelId="{DF94ED46-85A0-4B95-A608-A783486263B6}" type="pres">
      <dgm:prSet presAssocID="{5D1DDD0B-9B39-49F2-ACDE-580E4D252C0D}" presName="ellipse" presStyleLbl="trBgShp" presStyleIdx="0" presStyleCnt="1" custScaleX="69767" custScaleY="52902" custLinFactNeighborX="-42775" custLinFactNeighborY="24498"/>
      <dgm:spPr/>
      <dgm:t>
        <a:bodyPr/>
        <a:lstStyle/>
        <a:p>
          <a:endParaRPr lang="en-US"/>
        </a:p>
      </dgm:t>
    </dgm:pt>
    <dgm:pt modelId="{0343FF12-D40F-4011-AAF5-220780FE72FD}" type="pres">
      <dgm:prSet presAssocID="{5D1DDD0B-9B39-49F2-ACDE-580E4D252C0D}" presName="arrow1" presStyleLbl="fgShp" presStyleIdx="0" presStyleCnt="1" custAng="16200000" custScaleX="67999" custScaleY="87500" custLinFactY="-216642" custLinFactNeighborX="28000" custLinFactNeighborY="-300000"/>
      <dgm:spPr/>
      <dgm:t>
        <a:bodyPr/>
        <a:lstStyle/>
        <a:p>
          <a:endParaRPr lang="en-US"/>
        </a:p>
      </dgm:t>
    </dgm:pt>
    <dgm:pt modelId="{C6F154F0-C54A-4CF4-A18A-14E903562DFB}" type="pres">
      <dgm:prSet presAssocID="{5D1DDD0B-9B39-49F2-ACDE-580E4D252C0D}" presName="rectangle" presStyleLbl="revTx" presStyleIdx="0" presStyleCnt="1" custScaleX="80000" custScaleY="46833" custLinFactY="-100000" custLinFactNeighborX="80000" custLinFactNeighborY="-1664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C4115C-4418-47D9-9593-7B15211E9AC8}" type="pres">
      <dgm:prSet presAssocID="{DEE1FAD3-1DAD-485C-8C56-0B80085C778B}" presName="item1" presStyleLbl="node1" presStyleIdx="0" presStyleCnt="1" custScaleX="40571" custScaleY="42143" custLinFactNeighborX="-61972">
        <dgm:presLayoutVars>
          <dgm:bulletEnabled val="1"/>
        </dgm:presLayoutVars>
      </dgm:prSet>
      <dgm:spPr/>
    </dgm:pt>
    <dgm:pt modelId="{B05319D2-A363-4009-9B12-FE9985C1F2CE}" type="pres">
      <dgm:prSet presAssocID="{5D1DDD0B-9B39-49F2-ACDE-580E4D252C0D}" presName="funnel" presStyleLbl="trAlignAcc1" presStyleIdx="0" presStyleCnt="1" custScaleX="42858" custScaleY="33927" custLinFactNeighborX="-37557" custLinFactNeighborY="-10938"/>
      <dgm:spPr/>
      <dgm:t>
        <a:bodyPr/>
        <a:lstStyle/>
        <a:p>
          <a:endParaRPr lang="en-US"/>
        </a:p>
      </dgm:t>
    </dgm:pt>
  </dgm:ptLst>
  <dgm:cxnLst>
    <dgm:cxn modelId="{B05FB543-9E69-49DD-BB52-C759629DC3CD}" type="presOf" srcId="{DEE1FAD3-1DAD-485C-8C56-0B80085C778B}" destId="{C6F154F0-C54A-4CF4-A18A-14E903562DFB}" srcOrd="0" destOrd="0" presId="urn:microsoft.com/office/officeart/2005/8/layout/funnel1"/>
    <dgm:cxn modelId="{CF1EDDA1-7F87-4156-AC17-C2CC04A1C9C3}" type="presOf" srcId="{5D1DDD0B-9B39-49F2-ACDE-580E4D252C0D}" destId="{5FC49174-8761-41AC-85FE-768C104F20E8}" srcOrd="0" destOrd="0" presId="urn:microsoft.com/office/officeart/2005/8/layout/funnel1"/>
    <dgm:cxn modelId="{2B50F199-2BBC-4D3E-AD54-EAC4A94AF25C}" srcId="{5D1DDD0B-9B39-49F2-ACDE-580E4D252C0D}" destId="{DEE1FAD3-1DAD-485C-8C56-0B80085C778B}" srcOrd="1" destOrd="0" parTransId="{C76A8AFC-5A42-4447-94D1-D1D4F79F9583}" sibTransId="{C58FD24F-4C5C-4AAA-87F7-7F5CD314E9A6}"/>
    <dgm:cxn modelId="{7F365891-82AC-4C34-B8AC-7B5811B49763}" type="presOf" srcId="{C2A081A7-B8C2-412E-9A42-B6E29BF6F1B8}" destId="{CFC4115C-4418-47D9-9593-7B15211E9AC8}" srcOrd="0" destOrd="0" presId="urn:microsoft.com/office/officeart/2005/8/layout/funnel1"/>
    <dgm:cxn modelId="{8B4A7E1B-267D-42AD-A48D-FB549A8A36E9}" srcId="{5D1DDD0B-9B39-49F2-ACDE-580E4D252C0D}" destId="{C2A081A7-B8C2-412E-9A42-B6E29BF6F1B8}" srcOrd="0" destOrd="0" parTransId="{3D49F2E0-BF8D-4625-99BD-8773E691FD1E}" sibTransId="{5CE4FEF5-8008-4D82-AC67-B9F799D3FE27}"/>
    <dgm:cxn modelId="{A51A5597-F70D-40B3-8D89-8C5342D4EABF}" type="presParOf" srcId="{5FC49174-8761-41AC-85FE-768C104F20E8}" destId="{DF94ED46-85A0-4B95-A608-A783486263B6}" srcOrd="0" destOrd="0" presId="urn:microsoft.com/office/officeart/2005/8/layout/funnel1"/>
    <dgm:cxn modelId="{624CE340-A40A-4B04-8B10-12C61FE91FEA}" type="presParOf" srcId="{5FC49174-8761-41AC-85FE-768C104F20E8}" destId="{0343FF12-D40F-4011-AAF5-220780FE72FD}" srcOrd="1" destOrd="0" presId="urn:microsoft.com/office/officeart/2005/8/layout/funnel1"/>
    <dgm:cxn modelId="{99277F9F-9E46-4D37-B36E-1B4D7E1E1ED5}" type="presParOf" srcId="{5FC49174-8761-41AC-85FE-768C104F20E8}" destId="{C6F154F0-C54A-4CF4-A18A-14E903562DFB}" srcOrd="2" destOrd="0" presId="urn:microsoft.com/office/officeart/2005/8/layout/funnel1"/>
    <dgm:cxn modelId="{693CCE1B-1C71-4B86-81A7-852FC14F8460}" type="presParOf" srcId="{5FC49174-8761-41AC-85FE-768C104F20E8}" destId="{CFC4115C-4418-47D9-9593-7B15211E9AC8}" srcOrd="3" destOrd="0" presId="urn:microsoft.com/office/officeart/2005/8/layout/funnel1"/>
    <dgm:cxn modelId="{3ED943ED-618D-4EE9-830B-346D89A4180D}" type="presParOf" srcId="{5FC49174-8761-41AC-85FE-768C104F20E8}" destId="{B05319D2-A363-4009-9B12-FE9985C1F2CE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ECEE5-9B85-4401-A810-DDD29EE49B9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1F1B3-A634-4C00-8AC6-DC6475084A6A}">
      <dgm:prSet phldrT="[Text]"/>
      <dgm:spPr/>
      <dgm:t>
        <a:bodyPr/>
        <a:lstStyle/>
        <a:p>
          <a:r>
            <a:rPr lang="en-US" dirty="0" smtClean="0"/>
            <a:t>Remove URLs</a:t>
          </a:r>
          <a:endParaRPr lang="en-US" dirty="0"/>
        </a:p>
      </dgm:t>
    </dgm:pt>
    <dgm:pt modelId="{253402DB-8175-41E8-8213-E84D94853D82}" type="parTrans" cxnId="{1F6D9CAB-D80C-42C2-BE1C-BD0933A1E426}">
      <dgm:prSet/>
      <dgm:spPr/>
      <dgm:t>
        <a:bodyPr/>
        <a:lstStyle/>
        <a:p>
          <a:endParaRPr lang="en-US"/>
        </a:p>
      </dgm:t>
    </dgm:pt>
    <dgm:pt modelId="{22A8FC40-7696-4184-AA48-3AB12330F833}" type="sibTrans" cxnId="{1F6D9CAB-D80C-42C2-BE1C-BD0933A1E426}">
      <dgm:prSet/>
      <dgm:spPr/>
      <dgm:t>
        <a:bodyPr/>
        <a:lstStyle/>
        <a:p>
          <a:endParaRPr lang="en-US"/>
        </a:p>
      </dgm:t>
    </dgm:pt>
    <dgm:pt modelId="{050A9762-16BF-419D-AFF3-4AF5508A00FC}">
      <dgm:prSet phldrT="[Text]"/>
      <dgm:spPr/>
      <dgm:t>
        <a:bodyPr/>
        <a:lstStyle/>
        <a:p>
          <a:r>
            <a:rPr lang="en-US" dirty="0" smtClean="0"/>
            <a:t>English Dictionary Creation</a:t>
          </a:r>
          <a:endParaRPr lang="en-US" dirty="0"/>
        </a:p>
      </dgm:t>
    </dgm:pt>
    <dgm:pt modelId="{CAFBF395-A97C-4469-BF2C-C77300CF5A8E}" type="parTrans" cxnId="{947F816A-4132-4BB2-A917-48F3BA1B3372}">
      <dgm:prSet/>
      <dgm:spPr/>
      <dgm:t>
        <a:bodyPr/>
        <a:lstStyle/>
        <a:p>
          <a:endParaRPr lang="en-US"/>
        </a:p>
      </dgm:t>
    </dgm:pt>
    <dgm:pt modelId="{CEEC107E-0C6A-4E44-9F89-569021B0F899}" type="sibTrans" cxnId="{947F816A-4132-4BB2-A917-48F3BA1B3372}">
      <dgm:prSet/>
      <dgm:spPr/>
      <dgm:t>
        <a:bodyPr/>
        <a:lstStyle/>
        <a:p>
          <a:endParaRPr lang="en-US"/>
        </a:p>
      </dgm:t>
    </dgm:pt>
    <dgm:pt modelId="{834E783F-9414-4164-A5BF-9B0814D10FDB}">
      <dgm:prSet phldrT="[Text]"/>
      <dgm:spPr/>
      <dgm:t>
        <a:bodyPr/>
        <a:lstStyle/>
        <a:p>
          <a:r>
            <a:rPr lang="en-US" dirty="0" smtClean="0"/>
            <a:t>Extraction of words</a:t>
          </a:r>
          <a:endParaRPr lang="en-US" dirty="0"/>
        </a:p>
      </dgm:t>
    </dgm:pt>
    <dgm:pt modelId="{B21CEC85-6D04-47FD-963E-BF7A52D641BD}" type="parTrans" cxnId="{94685D2A-7721-45CC-A351-32FED5758A72}">
      <dgm:prSet/>
      <dgm:spPr/>
      <dgm:t>
        <a:bodyPr/>
        <a:lstStyle/>
        <a:p>
          <a:endParaRPr lang="en-US"/>
        </a:p>
      </dgm:t>
    </dgm:pt>
    <dgm:pt modelId="{7B573E6C-D81F-4FBA-B460-D0C2AEFD2BAF}" type="sibTrans" cxnId="{94685D2A-7721-45CC-A351-32FED5758A72}">
      <dgm:prSet/>
      <dgm:spPr/>
      <dgm:t>
        <a:bodyPr/>
        <a:lstStyle/>
        <a:p>
          <a:endParaRPr lang="en-US"/>
        </a:p>
      </dgm:t>
    </dgm:pt>
    <dgm:pt modelId="{49B9F009-AB52-476F-AE09-F037B66760FE}">
      <dgm:prSet phldrT="[Text]"/>
      <dgm:spPr/>
      <dgm:t>
        <a:bodyPr/>
        <a:lstStyle/>
        <a:p>
          <a:r>
            <a:rPr lang="en-US" dirty="0" smtClean="0"/>
            <a:t>Stemming</a:t>
          </a:r>
          <a:endParaRPr lang="en-US" dirty="0"/>
        </a:p>
      </dgm:t>
    </dgm:pt>
    <dgm:pt modelId="{15A8F649-85BD-44A3-98E4-628E61ED3F77}" type="parTrans" cxnId="{00328B2E-E082-4E8F-972F-690B654A0BCB}">
      <dgm:prSet/>
      <dgm:spPr/>
      <dgm:t>
        <a:bodyPr/>
        <a:lstStyle/>
        <a:p>
          <a:endParaRPr lang="en-US"/>
        </a:p>
      </dgm:t>
    </dgm:pt>
    <dgm:pt modelId="{425228B9-3F26-4DB7-BC7D-5AA0CC38C245}" type="sibTrans" cxnId="{00328B2E-E082-4E8F-972F-690B654A0BCB}">
      <dgm:prSet/>
      <dgm:spPr/>
      <dgm:t>
        <a:bodyPr/>
        <a:lstStyle/>
        <a:p>
          <a:endParaRPr lang="en-US"/>
        </a:p>
      </dgm:t>
    </dgm:pt>
    <dgm:pt modelId="{A8147FA6-A916-4DF2-ABE1-BF4A756E8D5B}" type="pres">
      <dgm:prSet presAssocID="{639ECEE5-9B85-4401-A810-DDD29EE49B93}" presName="Name0" presStyleCnt="0">
        <dgm:presLayoutVars>
          <dgm:dir/>
          <dgm:resizeHandles val="exact"/>
        </dgm:presLayoutVars>
      </dgm:prSet>
      <dgm:spPr/>
    </dgm:pt>
    <dgm:pt modelId="{32C7719C-C75A-4C40-BB86-A1FA9696BE2F}" type="pres">
      <dgm:prSet presAssocID="{D371F1B3-A634-4C00-8AC6-DC6475084A6A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3C3D31-3AE0-43E8-8CF2-C8354061831D}" type="pres">
      <dgm:prSet presAssocID="{22A8FC40-7696-4184-AA48-3AB12330F833}" presName="space" presStyleCnt="0"/>
      <dgm:spPr/>
    </dgm:pt>
    <dgm:pt modelId="{841CFF10-EE10-45F9-B1B4-1BEB5933A662}" type="pres">
      <dgm:prSet presAssocID="{050A9762-16BF-419D-AFF3-4AF5508A00FC}" presName="Name5" presStyleLbl="vennNode1" presStyleIdx="1" presStyleCnt="4">
        <dgm:presLayoutVars>
          <dgm:bulletEnabled val="1"/>
        </dgm:presLayoutVars>
      </dgm:prSet>
      <dgm:spPr/>
    </dgm:pt>
    <dgm:pt modelId="{07961B5C-B0B4-4ED9-83CD-EEF32B8C9398}" type="pres">
      <dgm:prSet presAssocID="{CEEC107E-0C6A-4E44-9F89-569021B0F899}" presName="space" presStyleCnt="0"/>
      <dgm:spPr/>
    </dgm:pt>
    <dgm:pt modelId="{E08D73C2-3BE2-4B4B-86EE-A45E6C4FB642}" type="pres">
      <dgm:prSet presAssocID="{834E783F-9414-4164-A5BF-9B0814D10FDB}" presName="Name5" presStyleLbl="vennNode1" presStyleIdx="2" presStyleCnt="4">
        <dgm:presLayoutVars>
          <dgm:bulletEnabled val="1"/>
        </dgm:presLayoutVars>
      </dgm:prSet>
      <dgm:spPr/>
    </dgm:pt>
    <dgm:pt modelId="{9B6E5E40-0F59-47F5-96EE-C693035D6EE1}" type="pres">
      <dgm:prSet presAssocID="{7B573E6C-D81F-4FBA-B460-D0C2AEFD2BAF}" presName="space" presStyleCnt="0"/>
      <dgm:spPr/>
    </dgm:pt>
    <dgm:pt modelId="{0C7215B1-111F-4282-A4D5-53285BA1E7E1}" type="pres">
      <dgm:prSet presAssocID="{49B9F009-AB52-476F-AE09-F037B66760FE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94685D2A-7721-45CC-A351-32FED5758A72}" srcId="{639ECEE5-9B85-4401-A810-DDD29EE49B93}" destId="{834E783F-9414-4164-A5BF-9B0814D10FDB}" srcOrd="2" destOrd="0" parTransId="{B21CEC85-6D04-47FD-963E-BF7A52D641BD}" sibTransId="{7B573E6C-D81F-4FBA-B460-D0C2AEFD2BAF}"/>
    <dgm:cxn modelId="{BC4033EB-F979-4315-9AF6-B00D40A72B07}" type="presOf" srcId="{050A9762-16BF-419D-AFF3-4AF5508A00FC}" destId="{841CFF10-EE10-45F9-B1B4-1BEB5933A662}" srcOrd="0" destOrd="0" presId="urn:microsoft.com/office/officeart/2005/8/layout/venn3"/>
    <dgm:cxn modelId="{57CACB95-E3E2-4DF5-92CB-B1AECEB98A72}" type="presOf" srcId="{834E783F-9414-4164-A5BF-9B0814D10FDB}" destId="{E08D73C2-3BE2-4B4B-86EE-A45E6C4FB642}" srcOrd="0" destOrd="0" presId="urn:microsoft.com/office/officeart/2005/8/layout/venn3"/>
    <dgm:cxn modelId="{1F6D9CAB-D80C-42C2-BE1C-BD0933A1E426}" srcId="{639ECEE5-9B85-4401-A810-DDD29EE49B93}" destId="{D371F1B3-A634-4C00-8AC6-DC6475084A6A}" srcOrd="0" destOrd="0" parTransId="{253402DB-8175-41E8-8213-E84D94853D82}" sibTransId="{22A8FC40-7696-4184-AA48-3AB12330F833}"/>
    <dgm:cxn modelId="{017FF904-FF08-4C44-9724-55FD007E3965}" type="presOf" srcId="{49B9F009-AB52-476F-AE09-F037B66760FE}" destId="{0C7215B1-111F-4282-A4D5-53285BA1E7E1}" srcOrd="0" destOrd="0" presId="urn:microsoft.com/office/officeart/2005/8/layout/venn3"/>
    <dgm:cxn modelId="{765B2009-AE17-4AC9-A085-2A1CCE74E3D3}" type="presOf" srcId="{D371F1B3-A634-4C00-8AC6-DC6475084A6A}" destId="{32C7719C-C75A-4C40-BB86-A1FA9696BE2F}" srcOrd="0" destOrd="0" presId="urn:microsoft.com/office/officeart/2005/8/layout/venn3"/>
    <dgm:cxn modelId="{00328B2E-E082-4E8F-972F-690B654A0BCB}" srcId="{639ECEE5-9B85-4401-A810-DDD29EE49B93}" destId="{49B9F009-AB52-476F-AE09-F037B66760FE}" srcOrd="3" destOrd="0" parTransId="{15A8F649-85BD-44A3-98E4-628E61ED3F77}" sibTransId="{425228B9-3F26-4DB7-BC7D-5AA0CC38C245}"/>
    <dgm:cxn modelId="{2F65644B-3FF6-42E4-92BD-7053E8C98899}" type="presOf" srcId="{639ECEE5-9B85-4401-A810-DDD29EE49B93}" destId="{A8147FA6-A916-4DF2-ABE1-BF4A756E8D5B}" srcOrd="0" destOrd="0" presId="urn:microsoft.com/office/officeart/2005/8/layout/venn3"/>
    <dgm:cxn modelId="{947F816A-4132-4BB2-A917-48F3BA1B3372}" srcId="{639ECEE5-9B85-4401-A810-DDD29EE49B93}" destId="{050A9762-16BF-419D-AFF3-4AF5508A00FC}" srcOrd="1" destOrd="0" parTransId="{CAFBF395-A97C-4469-BF2C-C77300CF5A8E}" sibTransId="{CEEC107E-0C6A-4E44-9F89-569021B0F899}"/>
    <dgm:cxn modelId="{76BC5AE7-37AA-4D2C-941A-FD9F12B0998D}" type="presParOf" srcId="{A8147FA6-A916-4DF2-ABE1-BF4A756E8D5B}" destId="{32C7719C-C75A-4C40-BB86-A1FA9696BE2F}" srcOrd="0" destOrd="0" presId="urn:microsoft.com/office/officeart/2005/8/layout/venn3"/>
    <dgm:cxn modelId="{A7610CC4-A87C-4CF6-AADD-4554F9FD7E45}" type="presParOf" srcId="{A8147FA6-A916-4DF2-ABE1-BF4A756E8D5B}" destId="{0A3C3D31-3AE0-43E8-8CF2-C8354061831D}" srcOrd="1" destOrd="0" presId="urn:microsoft.com/office/officeart/2005/8/layout/venn3"/>
    <dgm:cxn modelId="{1467EB9D-ACD9-4309-A2F8-4AA5E5F7F627}" type="presParOf" srcId="{A8147FA6-A916-4DF2-ABE1-BF4A756E8D5B}" destId="{841CFF10-EE10-45F9-B1B4-1BEB5933A662}" srcOrd="2" destOrd="0" presId="urn:microsoft.com/office/officeart/2005/8/layout/venn3"/>
    <dgm:cxn modelId="{73C3D828-4621-45A1-8ABA-FD36977FFFF7}" type="presParOf" srcId="{A8147FA6-A916-4DF2-ABE1-BF4A756E8D5B}" destId="{07961B5C-B0B4-4ED9-83CD-EEF32B8C9398}" srcOrd="3" destOrd="0" presId="urn:microsoft.com/office/officeart/2005/8/layout/venn3"/>
    <dgm:cxn modelId="{E0D86BBE-68A8-41C4-9AA9-E9A29B88E139}" type="presParOf" srcId="{A8147FA6-A916-4DF2-ABE1-BF4A756E8D5B}" destId="{E08D73C2-3BE2-4B4B-86EE-A45E6C4FB642}" srcOrd="4" destOrd="0" presId="urn:microsoft.com/office/officeart/2005/8/layout/venn3"/>
    <dgm:cxn modelId="{9A77022F-DAFB-452C-8BD0-EF1A744E491A}" type="presParOf" srcId="{A8147FA6-A916-4DF2-ABE1-BF4A756E8D5B}" destId="{9B6E5E40-0F59-47F5-96EE-C693035D6EE1}" srcOrd="5" destOrd="0" presId="urn:microsoft.com/office/officeart/2005/8/layout/venn3"/>
    <dgm:cxn modelId="{00FB9978-3B49-4F3E-912E-0C3A87D962A2}" type="presParOf" srcId="{A8147FA6-A916-4DF2-ABE1-BF4A756E8D5B}" destId="{0C7215B1-111F-4282-A4D5-53285BA1E7E1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AD68C-1DBC-4416-8AFF-15A3B13EC027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7FE9833C-B970-498A-AC93-F2A1E95CE1AA}">
      <dgm:prSet phldrT="[Text]"/>
      <dgm:spPr/>
      <dgm:t>
        <a:bodyPr/>
        <a:lstStyle/>
        <a:p>
          <a:r>
            <a:rPr lang="en-US" dirty="0" smtClean="0"/>
            <a:t>Generation of Sentiment Metric</a:t>
          </a:r>
          <a:endParaRPr lang="en-US" dirty="0"/>
        </a:p>
      </dgm:t>
    </dgm:pt>
    <dgm:pt modelId="{ED1A056D-1808-400A-9DCE-658B88C13236}" type="parTrans" cxnId="{FEE2C6EB-8486-4137-9BDE-45CB67C9BC76}">
      <dgm:prSet/>
      <dgm:spPr/>
      <dgm:t>
        <a:bodyPr/>
        <a:lstStyle/>
        <a:p>
          <a:endParaRPr lang="en-US"/>
        </a:p>
      </dgm:t>
    </dgm:pt>
    <dgm:pt modelId="{9BE629C4-24A2-43EB-94EB-0DD7812F0CFA}" type="sibTrans" cxnId="{FEE2C6EB-8486-4137-9BDE-45CB67C9BC76}">
      <dgm:prSet/>
      <dgm:spPr/>
      <dgm:t>
        <a:bodyPr/>
        <a:lstStyle/>
        <a:p>
          <a:endParaRPr lang="en-US"/>
        </a:p>
      </dgm:t>
    </dgm:pt>
    <dgm:pt modelId="{4493C405-279F-47D2-9360-78D2CEFE02A8}">
      <dgm:prSet phldrT="[Text]"/>
      <dgm:spPr/>
      <dgm:t>
        <a:bodyPr/>
        <a:lstStyle/>
        <a:p>
          <a:r>
            <a:rPr lang="en-US" dirty="0" smtClean="0"/>
            <a:t>Vader Sentiment Analysis</a:t>
          </a:r>
          <a:endParaRPr lang="en-US" dirty="0"/>
        </a:p>
      </dgm:t>
    </dgm:pt>
    <dgm:pt modelId="{8DF0EC07-9807-4D94-9871-5270873753E6}" type="parTrans" cxnId="{34CC25EE-809E-43DC-B792-C05F75C9FCA4}">
      <dgm:prSet/>
      <dgm:spPr/>
      <dgm:t>
        <a:bodyPr/>
        <a:lstStyle/>
        <a:p>
          <a:endParaRPr lang="en-US"/>
        </a:p>
      </dgm:t>
    </dgm:pt>
    <dgm:pt modelId="{3C0E1154-8FBB-40F1-8A90-F3E942A7388A}" type="sibTrans" cxnId="{34CC25EE-809E-43DC-B792-C05F75C9FCA4}">
      <dgm:prSet/>
      <dgm:spPr/>
      <dgm:t>
        <a:bodyPr/>
        <a:lstStyle/>
        <a:p>
          <a:endParaRPr lang="en-US"/>
        </a:p>
      </dgm:t>
    </dgm:pt>
    <dgm:pt modelId="{DED672CD-5B9A-4931-9F1F-87B6BB436C31}" type="pres">
      <dgm:prSet presAssocID="{C12AD68C-1DBC-4416-8AFF-15A3B13EC02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D831612-2041-40A5-B997-8A0AC6D67B88}" type="pres">
      <dgm:prSet presAssocID="{7FE9833C-B970-498A-AC93-F2A1E95CE1AA}" presName="gear1" presStyleLbl="node1" presStyleIdx="0" presStyleCnt="2">
        <dgm:presLayoutVars>
          <dgm:chMax val="1"/>
          <dgm:bulletEnabled val="1"/>
        </dgm:presLayoutVars>
      </dgm:prSet>
      <dgm:spPr/>
    </dgm:pt>
    <dgm:pt modelId="{3AD73D0B-65A4-4C6B-ADE3-16B4B731E7E4}" type="pres">
      <dgm:prSet presAssocID="{7FE9833C-B970-498A-AC93-F2A1E95CE1AA}" presName="gear1srcNode" presStyleLbl="node1" presStyleIdx="0" presStyleCnt="2"/>
      <dgm:spPr/>
    </dgm:pt>
    <dgm:pt modelId="{FE60490C-1E1B-4494-A827-B11E04E53F82}" type="pres">
      <dgm:prSet presAssocID="{7FE9833C-B970-498A-AC93-F2A1E95CE1AA}" presName="gear1dstNode" presStyleLbl="node1" presStyleIdx="0" presStyleCnt="2"/>
      <dgm:spPr/>
    </dgm:pt>
    <dgm:pt modelId="{1B158B27-D8D4-4649-AF96-4CFFBD907A15}" type="pres">
      <dgm:prSet presAssocID="{4493C405-279F-47D2-9360-78D2CEFE02A8}" presName="gear2" presStyleLbl="node1" presStyleIdx="1" presStyleCnt="2">
        <dgm:presLayoutVars>
          <dgm:chMax val="1"/>
          <dgm:bulletEnabled val="1"/>
        </dgm:presLayoutVars>
      </dgm:prSet>
      <dgm:spPr/>
    </dgm:pt>
    <dgm:pt modelId="{11ADCC0C-D55B-4EC4-883F-2E6A749EE684}" type="pres">
      <dgm:prSet presAssocID="{4493C405-279F-47D2-9360-78D2CEFE02A8}" presName="gear2srcNode" presStyleLbl="node1" presStyleIdx="1" presStyleCnt="2"/>
      <dgm:spPr/>
    </dgm:pt>
    <dgm:pt modelId="{DBC9D9D7-E05E-495F-BC66-A93C2357F9E4}" type="pres">
      <dgm:prSet presAssocID="{4493C405-279F-47D2-9360-78D2CEFE02A8}" presName="gear2dstNode" presStyleLbl="node1" presStyleIdx="1" presStyleCnt="2"/>
      <dgm:spPr/>
    </dgm:pt>
    <dgm:pt modelId="{C65969F0-DE5A-4B89-9981-D8676678925F}" type="pres">
      <dgm:prSet presAssocID="{9BE629C4-24A2-43EB-94EB-0DD7812F0CFA}" presName="connector1" presStyleLbl="sibTrans2D1" presStyleIdx="0" presStyleCnt="2"/>
      <dgm:spPr/>
    </dgm:pt>
    <dgm:pt modelId="{6A82D2FA-3F65-4D4C-B044-480AF431EDFA}" type="pres">
      <dgm:prSet presAssocID="{3C0E1154-8FBB-40F1-8A90-F3E942A7388A}" presName="connector2" presStyleLbl="sibTrans2D1" presStyleIdx="1" presStyleCnt="2"/>
      <dgm:spPr/>
    </dgm:pt>
  </dgm:ptLst>
  <dgm:cxnLst>
    <dgm:cxn modelId="{422810B2-361E-40C2-B65B-3637C06D0504}" type="presOf" srcId="{4493C405-279F-47D2-9360-78D2CEFE02A8}" destId="{DBC9D9D7-E05E-495F-BC66-A93C2357F9E4}" srcOrd="2" destOrd="0" presId="urn:microsoft.com/office/officeart/2005/8/layout/gear1"/>
    <dgm:cxn modelId="{9140187E-FEF5-4686-BB5F-F23D9D62B369}" type="presOf" srcId="{3C0E1154-8FBB-40F1-8A90-F3E942A7388A}" destId="{6A82D2FA-3F65-4D4C-B044-480AF431EDFA}" srcOrd="0" destOrd="0" presId="urn:microsoft.com/office/officeart/2005/8/layout/gear1"/>
    <dgm:cxn modelId="{A7AEAEEE-29AD-40E3-8D8D-3D32FC2380AF}" type="presOf" srcId="{9BE629C4-24A2-43EB-94EB-0DD7812F0CFA}" destId="{C65969F0-DE5A-4B89-9981-D8676678925F}" srcOrd="0" destOrd="0" presId="urn:microsoft.com/office/officeart/2005/8/layout/gear1"/>
    <dgm:cxn modelId="{8E21F9CD-8DD5-4903-8DB5-EFE72CE96BDB}" type="presOf" srcId="{7FE9833C-B970-498A-AC93-F2A1E95CE1AA}" destId="{FE60490C-1E1B-4494-A827-B11E04E53F82}" srcOrd="2" destOrd="0" presId="urn:microsoft.com/office/officeart/2005/8/layout/gear1"/>
    <dgm:cxn modelId="{34CC25EE-809E-43DC-B792-C05F75C9FCA4}" srcId="{C12AD68C-1DBC-4416-8AFF-15A3B13EC027}" destId="{4493C405-279F-47D2-9360-78D2CEFE02A8}" srcOrd="1" destOrd="0" parTransId="{8DF0EC07-9807-4D94-9871-5270873753E6}" sibTransId="{3C0E1154-8FBB-40F1-8A90-F3E942A7388A}"/>
    <dgm:cxn modelId="{478FC714-AEB5-4B21-A729-38314B3A7E22}" type="presOf" srcId="{4493C405-279F-47D2-9360-78D2CEFE02A8}" destId="{1B158B27-D8D4-4649-AF96-4CFFBD907A15}" srcOrd="0" destOrd="0" presId="urn:microsoft.com/office/officeart/2005/8/layout/gear1"/>
    <dgm:cxn modelId="{2301EAEE-A654-431F-AF2A-F6D7875AF8F7}" type="presOf" srcId="{7FE9833C-B970-498A-AC93-F2A1E95CE1AA}" destId="{3AD73D0B-65A4-4C6B-ADE3-16B4B731E7E4}" srcOrd="1" destOrd="0" presId="urn:microsoft.com/office/officeart/2005/8/layout/gear1"/>
    <dgm:cxn modelId="{E0F353D1-FC5A-45A2-88E5-68DECCB3D672}" type="presOf" srcId="{7FE9833C-B970-498A-AC93-F2A1E95CE1AA}" destId="{0D831612-2041-40A5-B997-8A0AC6D67B88}" srcOrd="0" destOrd="0" presId="urn:microsoft.com/office/officeart/2005/8/layout/gear1"/>
    <dgm:cxn modelId="{F908DD7F-17C8-479A-A01F-7CBF76D352B5}" type="presOf" srcId="{4493C405-279F-47D2-9360-78D2CEFE02A8}" destId="{11ADCC0C-D55B-4EC4-883F-2E6A749EE684}" srcOrd="1" destOrd="0" presId="urn:microsoft.com/office/officeart/2005/8/layout/gear1"/>
    <dgm:cxn modelId="{FEE2C6EB-8486-4137-9BDE-45CB67C9BC76}" srcId="{C12AD68C-1DBC-4416-8AFF-15A3B13EC027}" destId="{7FE9833C-B970-498A-AC93-F2A1E95CE1AA}" srcOrd="0" destOrd="0" parTransId="{ED1A056D-1808-400A-9DCE-658B88C13236}" sibTransId="{9BE629C4-24A2-43EB-94EB-0DD7812F0CFA}"/>
    <dgm:cxn modelId="{EFE938AC-B2B4-411D-BDC5-F20D6E7C0D20}" type="presOf" srcId="{C12AD68C-1DBC-4416-8AFF-15A3B13EC027}" destId="{DED672CD-5B9A-4931-9F1F-87B6BB436C31}" srcOrd="0" destOrd="0" presId="urn:microsoft.com/office/officeart/2005/8/layout/gear1"/>
    <dgm:cxn modelId="{AC69C600-FF59-4EB6-A8AE-00EC9D197532}" type="presParOf" srcId="{DED672CD-5B9A-4931-9F1F-87B6BB436C31}" destId="{0D831612-2041-40A5-B997-8A0AC6D67B88}" srcOrd="0" destOrd="0" presId="urn:microsoft.com/office/officeart/2005/8/layout/gear1"/>
    <dgm:cxn modelId="{E977DA6F-A1B8-49D8-83BF-DBF86F66B6B7}" type="presParOf" srcId="{DED672CD-5B9A-4931-9F1F-87B6BB436C31}" destId="{3AD73D0B-65A4-4C6B-ADE3-16B4B731E7E4}" srcOrd="1" destOrd="0" presId="urn:microsoft.com/office/officeart/2005/8/layout/gear1"/>
    <dgm:cxn modelId="{E1789DB0-9FF1-4BA9-B664-150F5D089B09}" type="presParOf" srcId="{DED672CD-5B9A-4931-9F1F-87B6BB436C31}" destId="{FE60490C-1E1B-4494-A827-B11E04E53F82}" srcOrd="2" destOrd="0" presId="urn:microsoft.com/office/officeart/2005/8/layout/gear1"/>
    <dgm:cxn modelId="{4E595641-1120-4EE8-9C66-FFB71AB00E45}" type="presParOf" srcId="{DED672CD-5B9A-4931-9F1F-87B6BB436C31}" destId="{1B158B27-D8D4-4649-AF96-4CFFBD907A15}" srcOrd="3" destOrd="0" presId="urn:microsoft.com/office/officeart/2005/8/layout/gear1"/>
    <dgm:cxn modelId="{623AFF10-304F-443D-B5AD-815B13C37515}" type="presParOf" srcId="{DED672CD-5B9A-4931-9F1F-87B6BB436C31}" destId="{11ADCC0C-D55B-4EC4-883F-2E6A749EE684}" srcOrd="4" destOrd="0" presId="urn:microsoft.com/office/officeart/2005/8/layout/gear1"/>
    <dgm:cxn modelId="{4A41C018-46A5-4A4C-A34F-58DCBEB3E86B}" type="presParOf" srcId="{DED672CD-5B9A-4931-9F1F-87B6BB436C31}" destId="{DBC9D9D7-E05E-495F-BC66-A93C2357F9E4}" srcOrd="5" destOrd="0" presId="urn:microsoft.com/office/officeart/2005/8/layout/gear1"/>
    <dgm:cxn modelId="{9610633A-A4B8-4009-AFFC-8DB42B139960}" type="presParOf" srcId="{DED672CD-5B9A-4931-9F1F-87B6BB436C31}" destId="{C65969F0-DE5A-4B89-9981-D8676678925F}" srcOrd="6" destOrd="0" presId="urn:microsoft.com/office/officeart/2005/8/layout/gear1"/>
    <dgm:cxn modelId="{52479FAA-AD57-4DF8-A7A7-66B4B6ADF2DF}" type="presParOf" srcId="{DED672CD-5B9A-4931-9F1F-87B6BB436C31}" destId="{6A82D2FA-3F65-4D4C-B044-480AF431EDFA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2E44CC-4801-4EC7-A8DF-F5857C1B7985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44BE02D-7096-4A4B-B29C-2D29FFA11DB0}">
      <dgm:prSet phldrT="[Text]"/>
      <dgm:spPr/>
      <dgm:t>
        <a:bodyPr/>
        <a:lstStyle/>
        <a:p>
          <a:r>
            <a:rPr lang="en-US" dirty="0" smtClean="0"/>
            <a:t>Twitter Handle Scrapper</a:t>
          </a:r>
          <a:endParaRPr lang="en-US" dirty="0"/>
        </a:p>
      </dgm:t>
    </dgm:pt>
    <dgm:pt modelId="{9142BEE4-321B-4AB0-9417-897ED98F53A1}" type="parTrans" cxnId="{7E0D5592-A7C2-4ED6-A313-0FE7FFF2682B}">
      <dgm:prSet/>
      <dgm:spPr/>
      <dgm:t>
        <a:bodyPr/>
        <a:lstStyle/>
        <a:p>
          <a:endParaRPr lang="en-US"/>
        </a:p>
      </dgm:t>
    </dgm:pt>
    <dgm:pt modelId="{2A46585A-FA70-47A4-A483-4B8D038D1483}" type="sibTrans" cxnId="{7E0D5592-A7C2-4ED6-A313-0FE7FFF2682B}">
      <dgm:prSet/>
      <dgm:spPr/>
      <dgm:t>
        <a:bodyPr/>
        <a:lstStyle/>
        <a:p>
          <a:endParaRPr lang="en-US"/>
        </a:p>
      </dgm:t>
    </dgm:pt>
    <dgm:pt modelId="{601D38E9-22FD-4FE0-9A80-044B18895BA0}" type="pres">
      <dgm:prSet presAssocID="{BD2E44CC-4801-4EC7-A8DF-F5857C1B7985}" presName="Name0" presStyleCnt="0">
        <dgm:presLayoutVars>
          <dgm:dir/>
          <dgm:animLvl val="lvl"/>
          <dgm:resizeHandles val="exact"/>
        </dgm:presLayoutVars>
      </dgm:prSet>
      <dgm:spPr/>
    </dgm:pt>
    <dgm:pt modelId="{91C3EF7D-D554-45F2-B1DC-B0E0FD8EC264}" type="pres">
      <dgm:prSet presAssocID="{144BE02D-7096-4A4B-B29C-2D29FFA11DB0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0D5592-A7C2-4ED6-A313-0FE7FFF2682B}" srcId="{BD2E44CC-4801-4EC7-A8DF-F5857C1B7985}" destId="{144BE02D-7096-4A4B-B29C-2D29FFA11DB0}" srcOrd="0" destOrd="0" parTransId="{9142BEE4-321B-4AB0-9417-897ED98F53A1}" sibTransId="{2A46585A-FA70-47A4-A483-4B8D038D1483}"/>
    <dgm:cxn modelId="{9041C0D6-9043-407E-ABA4-F8F31B409496}" type="presOf" srcId="{BD2E44CC-4801-4EC7-A8DF-F5857C1B7985}" destId="{601D38E9-22FD-4FE0-9A80-044B18895BA0}" srcOrd="0" destOrd="0" presId="urn:microsoft.com/office/officeart/2005/8/layout/chevron1"/>
    <dgm:cxn modelId="{2B1381D4-7D21-42C7-87CD-56E3B0D4CDF1}" type="presOf" srcId="{144BE02D-7096-4A4B-B29C-2D29FFA11DB0}" destId="{91C3EF7D-D554-45F2-B1DC-B0E0FD8EC264}" srcOrd="0" destOrd="0" presId="urn:microsoft.com/office/officeart/2005/8/layout/chevron1"/>
    <dgm:cxn modelId="{0F714147-C270-4516-9C50-5A5BB1469AF8}" type="presParOf" srcId="{601D38E9-22FD-4FE0-9A80-044B18895BA0}" destId="{91C3EF7D-D554-45F2-B1DC-B0E0FD8EC26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4ED46-85A0-4B95-A608-A783486263B6}">
      <dsp:nvSpPr>
        <dsp:cNvPr id="0" name=""/>
        <dsp:cNvSpPr/>
      </dsp:nvSpPr>
      <dsp:spPr>
        <a:xfrm>
          <a:off x="498361" y="609285"/>
          <a:ext cx="2285985" cy="601982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3FF12-D40F-4011-AAF5-220780FE72FD}">
      <dsp:nvSpPr>
        <dsp:cNvPr id="0" name=""/>
        <dsp:cNvSpPr/>
      </dsp:nvSpPr>
      <dsp:spPr>
        <a:xfrm rot="16200000">
          <a:off x="3009903" y="774695"/>
          <a:ext cx="431793" cy="3556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154F0-C54A-4CF4-A18A-14E903562DFB}">
      <dsp:nvSpPr>
        <dsp:cNvPr id="0" name=""/>
        <dsp:cNvSpPr/>
      </dsp:nvSpPr>
      <dsp:spPr>
        <a:xfrm>
          <a:off x="3657600" y="1346197"/>
          <a:ext cx="2438400" cy="356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Preprocessing of tweets</a:t>
          </a:r>
          <a:endParaRPr lang="en-US" sz="1200" kern="1200" dirty="0"/>
        </a:p>
      </dsp:txBody>
      <dsp:txXfrm>
        <a:off x="3657600" y="1346197"/>
        <a:ext cx="2438400" cy="356867"/>
      </dsp:txXfrm>
    </dsp:sp>
    <dsp:sp modelId="{CFC4115C-4418-47D9-9593-7B15211E9AC8}">
      <dsp:nvSpPr>
        <dsp:cNvPr id="0" name=""/>
        <dsp:cNvSpPr/>
      </dsp:nvSpPr>
      <dsp:spPr>
        <a:xfrm>
          <a:off x="1331461" y="640397"/>
          <a:ext cx="721352" cy="7493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CSV file of crawled tweets</a:t>
          </a:r>
          <a:endParaRPr lang="en-US" sz="900" kern="1200" dirty="0"/>
        </a:p>
      </dsp:txBody>
      <dsp:txXfrm>
        <a:off x="1437101" y="750130"/>
        <a:ext cx="510072" cy="529836"/>
      </dsp:txXfrm>
    </dsp:sp>
    <dsp:sp modelId="{B05319D2-A363-4009-9B12-FE9985C1F2CE}">
      <dsp:nvSpPr>
        <dsp:cNvPr id="0" name=""/>
        <dsp:cNvSpPr/>
      </dsp:nvSpPr>
      <dsp:spPr>
        <a:xfrm>
          <a:off x="950457" y="551506"/>
          <a:ext cx="1524030" cy="965155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7719C-C75A-4C40-BB86-A1FA9696BE2F}">
      <dsp:nvSpPr>
        <dsp:cNvPr id="0" name=""/>
        <dsp:cNvSpPr/>
      </dsp:nvSpPr>
      <dsp:spPr>
        <a:xfrm>
          <a:off x="937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Remove URLs</a:t>
          </a:r>
          <a:endParaRPr lang="en-US" sz="1000" kern="1200" dirty="0"/>
        </a:p>
      </dsp:txBody>
      <dsp:txXfrm>
        <a:off x="138705" y="353196"/>
        <a:ext cx="665206" cy="665206"/>
      </dsp:txXfrm>
    </dsp:sp>
    <dsp:sp modelId="{841CFF10-EE10-45F9-B1B4-1BEB5933A662}">
      <dsp:nvSpPr>
        <dsp:cNvPr id="0" name=""/>
        <dsp:cNvSpPr/>
      </dsp:nvSpPr>
      <dsp:spPr>
        <a:xfrm>
          <a:off x="753531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English Dictionary Creation</a:t>
          </a:r>
          <a:endParaRPr lang="en-US" sz="1000" kern="1200" dirty="0"/>
        </a:p>
      </dsp:txBody>
      <dsp:txXfrm>
        <a:off x="891299" y="353196"/>
        <a:ext cx="665206" cy="665206"/>
      </dsp:txXfrm>
    </dsp:sp>
    <dsp:sp modelId="{E08D73C2-3BE2-4B4B-86EE-A45E6C4FB642}">
      <dsp:nvSpPr>
        <dsp:cNvPr id="0" name=""/>
        <dsp:cNvSpPr/>
      </dsp:nvSpPr>
      <dsp:spPr>
        <a:xfrm>
          <a:off x="1506125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Extraction of words</a:t>
          </a:r>
          <a:endParaRPr lang="en-US" sz="1000" kern="1200" dirty="0"/>
        </a:p>
      </dsp:txBody>
      <dsp:txXfrm>
        <a:off x="1643893" y="353196"/>
        <a:ext cx="665206" cy="665206"/>
      </dsp:txXfrm>
    </dsp:sp>
    <dsp:sp modelId="{0C7215B1-111F-4282-A4D5-53285BA1E7E1}">
      <dsp:nvSpPr>
        <dsp:cNvPr id="0" name=""/>
        <dsp:cNvSpPr/>
      </dsp:nvSpPr>
      <dsp:spPr>
        <a:xfrm>
          <a:off x="2258719" y="215428"/>
          <a:ext cx="940742" cy="9407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1772" tIns="12700" rIns="51772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Stemming</a:t>
          </a:r>
          <a:endParaRPr lang="en-US" sz="1000" kern="1200" dirty="0"/>
        </a:p>
      </dsp:txBody>
      <dsp:txXfrm>
        <a:off x="2396487" y="353196"/>
        <a:ext cx="665206" cy="665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31612-2041-40A5-B997-8A0AC6D67B88}">
      <dsp:nvSpPr>
        <dsp:cNvPr id="0" name=""/>
        <dsp:cNvSpPr/>
      </dsp:nvSpPr>
      <dsp:spPr>
        <a:xfrm>
          <a:off x="1516270" y="893257"/>
          <a:ext cx="1403690" cy="1403690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Generation of Sentiment Metric</a:t>
          </a:r>
          <a:endParaRPr lang="en-US" sz="900" kern="1200" dirty="0"/>
        </a:p>
      </dsp:txBody>
      <dsp:txXfrm>
        <a:off x="1798474" y="1222065"/>
        <a:ext cx="839282" cy="721525"/>
      </dsp:txXfrm>
    </dsp:sp>
    <dsp:sp modelId="{1B158B27-D8D4-4649-AF96-4CFFBD907A15}">
      <dsp:nvSpPr>
        <dsp:cNvPr id="0" name=""/>
        <dsp:cNvSpPr/>
      </dsp:nvSpPr>
      <dsp:spPr>
        <a:xfrm>
          <a:off x="699578" y="561476"/>
          <a:ext cx="1020865" cy="102086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Vader Sentiment Analysis</a:t>
          </a:r>
          <a:endParaRPr lang="en-US" sz="900" kern="1200" dirty="0"/>
        </a:p>
      </dsp:txBody>
      <dsp:txXfrm>
        <a:off x="956584" y="820035"/>
        <a:ext cx="506853" cy="503747"/>
      </dsp:txXfrm>
    </dsp:sp>
    <dsp:sp modelId="{C65969F0-DE5A-4B89-9981-D8676678925F}">
      <dsp:nvSpPr>
        <dsp:cNvPr id="0" name=""/>
        <dsp:cNvSpPr/>
      </dsp:nvSpPr>
      <dsp:spPr>
        <a:xfrm>
          <a:off x="1543734" y="674428"/>
          <a:ext cx="1726538" cy="1726538"/>
        </a:xfrm>
        <a:prstGeom prst="circularArrow">
          <a:avLst>
            <a:gd name="adj1" fmla="val 4878"/>
            <a:gd name="adj2" fmla="val 312630"/>
            <a:gd name="adj3" fmla="val 2981410"/>
            <a:gd name="adj4" fmla="val 1545660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D2FA-3F65-4D4C-B044-480AF431EDFA}">
      <dsp:nvSpPr>
        <dsp:cNvPr id="0" name=""/>
        <dsp:cNvSpPr/>
      </dsp:nvSpPr>
      <dsp:spPr>
        <a:xfrm>
          <a:off x="518784" y="342644"/>
          <a:ext cx="1305431" cy="130543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3EF7D-D554-45F2-B1DC-B0E0FD8EC264}">
      <dsp:nvSpPr>
        <dsp:cNvPr id="0" name=""/>
        <dsp:cNvSpPr/>
      </dsp:nvSpPr>
      <dsp:spPr>
        <a:xfrm>
          <a:off x="0" y="21347"/>
          <a:ext cx="1295400" cy="51816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Twitter Handle Scrapper</a:t>
          </a:r>
          <a:endParaRPr lang="en-US" sz="1100" kern="1200" dirty="0"/>
        </a:p>
      </dsp:txBody>
      <dsp:txXfrm>
        <a:off x="259080" y="21347"/>
        <a:ext cx="777240" cy="51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0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3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FADD-2F8E-409D-8154-AE35F703A4BF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2C00-29E2-43A0-9C39-E4267FEA0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utoShape 2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4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864"/>
            <a:ext cx="9144000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twitter.com is a popular micro blogging website</a:t>
            </a:r>
          </a:p>
          <a:p>
            <a:r>
              <a:rPr lang="en-US" dirty="0" smtClean="0"/>
              <a:t>Each tweet is 140 characters in length</a:t>
            </a:r>
          </a:p>
          <a:p>
            <a:r>
              <a:rPr lang="en-US" dirty="0" smtClean="0"/>
              <a:t>Tweets are frequently used to express a twitter’s emotion on a particular subject</a:t>
            </a:r>
          </a:p>
          <a:p>
            <a:r>
              <a:rPr lang="en-US" dirty="0" smtClean="0"/>
              <a:t>We aim for analyzing sentiment on Article 370</a:t>
            </a:r>
          </a:p>
          <a:p>
            <a:r>
              <a:rPr lang="en-US" dirty="0" smtClean="0"/>
              <a:t>The challenge is to gather all such relevant data, detect and summarize the overall sentiment.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AutoShape 2" descr="Image result for sentiment analysis word clou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Image result for twitter sentiment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338"/>
            <a:ext cx="5686425" cy="648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0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Actions(Target Challenges)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Usernames are mentioned more often than not: Usually they consist of some alphabets and numbers, and do not contribute much towards sentiment classification, except for increasing the size of the feature vector. </a:t>
            </a:r>
          </a:p>
          <a:p>
            <a:r>
              <a:rPr lang="en-US" dirty="0" smtClean="0"/>
              <a:t>URLs are not required in our task. </a:t>
            </a:r>
            <a:endParaRPr lang="en-US" dirty="0"/>
          </a:p>
          <a:p>
            <a:r>
              <a:rPr lang="en-US" dirty="0" smtClean="0"/>
              <a:t>Repeated letters: People often repeat letters in some words, in order to stress upon a particular emotion. For example:- sad, </a:t>
            </a:r>
            <a:r>
              <a:rPr lang="en-US" dirty="0" err="1" smtClean="0"/>
              <a:t>saaaad</a:t>
            </a:r>
            <a:r>
              <a:rPr lang="en-US" dirty="0" smtClean="0"/>
              <a:t>, </a:t>
            </a:r>
            <a:r>
              <a:rPr lang="en-US" dirty="0" err="1" smtClean="0"/>
              <a:t>saaaddd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Hashtags</a:t>
            </a:r>
            <a:r>
              <a:rPr lang="en-US" dirty="0" smtClean="0"/>
              <a:t> Words in </a:t>
            </a:r>
            <a:r>
              <a:rPr lang="en-US" dirty="0" err="1" smtClean="0"/>
              <a:t>hashtags</a:t>
            </a:r>
            <a:r>
              <a:rPr lang="en-US" dirty="0" smtClean="0"/>
              <a:t> may be read different from the same word without the hash tag </a:t>
            </a:r>
          </a:p>
          <a:p>
            <a:r>
              <a:rPr lang="en-US" dirty="0" smtClean="0"/>
              <a:t>Punctuations and additional spaces.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9240054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30432188"/>
              </p:ext>
            </p:extLst>
          </p:nvPr>
        </p:nvGraphicFramePr>
        <p:xfrm>
          <a:off x="5036642" y="1559846"/>
          <a:ext cx="32004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Oval 5"/>
          <p:cNvSpPr/>
          <p:nvPr/>
        </p:nvSpPr>
        <p:spPr>
          <a:xfrm>
            <a:off x="6528985" y="3537225"/>
            <a:ext cx="2285985" cy="60198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7" name="Group 6"/>
          <p:cNvGrpSpPr/>
          <p:nvPr/>
        </p:nvGrpSpPr>
        <p:grpSpPr>
          <a:xfrm>
            <a:off x="7311302" y="3463565"/>
            <a:ext cx="721352" cy="749302"/>
            <a:chOff x="2433323" y="640397"/>
            <a:chExt cx="721352" cy="749302"/>
          </a:xfrm>
        </p:grpSpPr>
        <p:sp>
          <p:nvSpPr>
            <p:cNvPr id="8" name="Oval 7"/>
            <p:cNvSpPr/>
            <p:nvPr/>
          </p:nvSpPr>
          <p:spPr>
            <a:xfrm>
              <a:off x="2433323" y="640397"/>
              <a:ext cx="721352" cy="7493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4"/>
            <p:cNvSpPr/>
            <p:nvPr/>
          </p:nvSpPr>
          <p:spPr>
            <a:xfrm>
              <a:off x="2538963" y="750129"/>
              <a:ext cx="615712" cy="565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dirty="0" smtClean="0"/>
                <a:t>Text file containing preprocessed word set</a:t>
              </a:r>
              <a:endParaRPr lang="en-US" sz="900" kern="1200" dirty="0"/>
            </a:p>
          </p:txBody>
        </p:sp>
      </p:grpSp>
      <p:sp>
        <p:nvSpPr>
          <p:cNvPr id="10" name="Shape 9"/>
          <p:cNvSpPr/>
          <p:nvPr/>
        </p:nvSpPr>
        <p:spPr>
          <a:xfrm>
            <a:off x="6909963" y="3355638"/>
            <a:ext cx="1524030" cy="965155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Down Arrow 10"/>
          <p:cNvSpPr/>
          <p:nvPr/>
        </p:nvSpPr>
        <p:spPr>
          <a:xfrm>
            <a:off x="7671978" y="2784981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Down Arrow 11"/>
          <p:cNvSpPr/>
          <p:nvPr/>
        </p:nvSpPr>
        <p:spPr>
          <a:xfrm rot="5400000">
            <a:off x="5981703" y="3678452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3" name="Group 12"/>
          <p:cNvGrpSpPr/>
          <p:nvPr/>
        </p:nvGrpSpPr>
        <p:grpSpPr>
          <a:xfrm>
            <a:off x="1600200" y="3048000"/>
            <a:ext cx="1085846" cy="1051565"/>
            <a:chOff x="2433323" y="640397"/>
            <a:chExt cx="721352" cy="749302"/>
          </a:xfrm>
        </p:grpSpPr>
        <p:sp>
          <p:nvSpPr>
            <p:cNvPr id="14" name="Oval 13"/>
            <p:cNvSpPr/>
            <p:nvPr/>
          </p:nvSpPr>
          <p:spPr>
            <a:xfrm>
              <a:off x="2433323" y="640397"/>
              <a:ext cx="721352" cy="74930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/>
            <p:nvPr/>
          </p:nvSpPr>
          <p:spPr>
            <a:xfrm>
              <a:off x="2486142" y="750129"/>
              <a:ext cx="615712" cy="5659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43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0" kern="1200" dirty="0" smtClean="0"/>
                <a:t>WORD CLOUD GENERATION</a:t>
              </a:r>
              <a:endParaRPr lang="en-US" sz="900" kern="1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1244599" y="3780539"/>
            <a:ext cx="1828800" cy="60198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Down Arrow 16"/>
          <p:cNvSpPr/>
          <p:nvPr/>
        </p:nvSpPr>
        <p:spPr>
          <a:xfrm rot="5400000">
            <a:off x="2933703" y="3636405"/>
            <a:ext cx="431793" cy="35560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814119858"/>
              </p:ext>
            </p:extLst>
          </p:nvPr>
        </p:nvGraphicFramePr>
        <p:xfrm>
          <a:off x="2819400" y="2580170"/>
          <a:ext cx="3287758" cy="2552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376364822"/>
              </p:ext>
            </p:extLst>
          </p:nvPr>
        </p:nvGraphicFramePr>
        <p:xfrm>
          <a:off x="596899" y="1981200"/>
          <a:ext cx="1295400" cy="560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5075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916527"/>
              </p:ext>
            </p:extLst>
          </p:nvPr>
        </p:nvGraphicFramePr>
        <p:xfrm>
          <a:off x="2438400" y="1752600"/>
          <a:ext cx="403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Sentiment</a:t>
                      </a:r>
                      <a:r>
                        <a:rPr lang="en-US" baseline="0" dirty="0" smtClean="0"/>
                        <a:t> Metric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Score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Negative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Neutral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Having insights-rich information eliminates the guesswork and execution of timely decisions.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sentiment data about your established and the new products, it’s easier to estimate your customer retention rate. </a:t>
            </a:r>
            <a:endParaRPr lang="en-US" dirty="0" smtClean="0"/>
          </a:p>
          <a:p>
            <a:r>
              <a:rPr lang="en-US" dirty="0" smtClean="0"/>
              <a:t>Based </a:t>
            </a:r>
            <a:r>
              <a:rPr lang="en-US" dirty="0"/>
              <a:t>on the reviews generated through sentiment analysis in business, you can always adjust to the present market situation and satisfy your customers in a better way. </a:t>
            </a:r>
          </a:p>
        </p:txBody>
      </p:sp>
    </p:spTree>
    <p:extLst>
      <p:ext uri="{BB962C8B-B14F-4D97-AF65-F5344CB8AC3E}">
        <p14:creationId xmlns:p14="http://schemas.microsoft.com/office/powerpoint/2010/main" val="24696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272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Overview</vt:lpstr>
      <vt:lpstr>Problem Statement</vt:lpstr>
      <vt:lpstr>What is Sentiment Analysis?</vt:lpstr>
      <vt:lpstr>Strategy</vt:lpstr>
      <vt:lpstr>Actions(Target Challenges)</vt:lpstr>
      <vt:lpstr>Operational Workflow</vt:lpstr>
      <vt:lpstr>Result Metric</vt:lpstr>
      <vt:lpstr>Business Value</vt:lpstr>
      <vt:lpstr>Future Scope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2019-08-23T06:13:56Z</dcterms:created>
  <dcterms:modified xsi:type="dcterms:W3CDTF">2019-08-23T09:43:46Z</dcterms:modified>
</cp:coreProperties>
</file>