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6"/>
  </p:notesMasterIdLst>
  <p:sldIdLst>
    <p:sldId id="256" r:id="rId2"/>
    <p:sldId id="257" r:id="rId3"/>
    <p:sldId id="273" r:id="rId4"/>
    <p:sldId id="258" r:id="rId5"/>
    <p:sldId id="274" r:id="rId6"/>
    <p:sldId id="275" r:id="rId7"/>
    <p:sldId id="277" r:id="rId8"/>
    <p:sldId id="279" r:id="rId9"/>
    <p:sldId id="278" r:id="rId10"/>
    <p:sldId id="280" r:id="rId11"/>
    <p:sldId id="281" r:id="rId12"/>
    <p:sldId id="283" r:id="rId13"/>
    <p:sldId id="282" r:id="rId14"/>
    <p:sldId id="272"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9" autoAdjust="0"/>
  </p:normalViewPr>
  <p:slideViewPr>
    <p:cSldViewPr snapToGrid="0">
      <p:cViewPr>
        <p:scale>
          <a:sx n="118" d="100"/>
          <a:sy n="118" d="100"/>
        </p:scale>
        <p:origin x="-732"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6A037-5EE5-499D-BB2C-07B7BD68320B}" type="doc">
      <dgm:prSet loTypeId="urn:microsoft.com/office/officeart/2011/layout/RadialPictureList" loCatId="officeonline" qsTypeId="urn:microsoft.com/office/officeart/2005/8/quickstyle/simple4" qsCatId="simple" csTypeId="urn:microsoft.com/office/officeart/2005/8/colors/colorful5" csCatId="colorful" phldr="1"/>
      <dgm:spPr/>
      <dgm:t>
        <a:bodyPr/>
        <a:lstStyle/>
        <a:p>
          <a:endParaRPr lang="en-IN"/>
        </a:p>
      </dgm:t>
    </dgm:pt>
    <dgm:pt modelId="{8280811D-0E8A-4894-8867-DDA9681EBA6D}">
      <dgm:prSet phldrT="[Text]"/>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dirty="0"/>
        </a:p>
      </dgm:t>
    </dgm:pt>
    <dgm:pt modelId="{09719CDA-C86B-441A-AA23-67148685C588}" type="parTrans" cxnId="{FC104114-D7E7-415D-B408-A56DA4324E43}">
      <dgm:prSet/>
      <dgm:spPr/>
      <dgm:t>
        <a:bodyPr/>
        <a:lstStyle/>
        <a:p>
          <a:endParaRPr lang="en-IN"/>
        </a:p>
      </dgm:t>
    </dgm:pt>
    <dgm:pt modelId="{ADFDCEFA-0C74-4494-B5AD-B758D1612B19}" type="sibTrans" cxnId="{FC104114-D7E7-415D-B408-A56DA4324E43}">
      <dgm:prSet/>
      <dgm:spPr/>
      <dgm:t>
        <a:bodyPr/>
        <a:lstStyle/>
        <a:p>
          <a:endParaRPr lang="en-IN"/>
        </a:p>
      </dgm:t>
    </dgm:pt>
    <dgm:pt modelId="{7EAC223C-7FE3-4949-B843-CCC43EE0A19E}">
      <dgm:prSet phldrT="[Text]" custT="1"/>
      <dgm:spPr/>
      <dgm:t>
        <a:bodyPr/>
        <a:lstStyle/>
        <a:p>
          <a:r>
            <a:rPr lang="en-IN" sz="2000" dirty="0"/>
            <a:t>Working with technologies</a:t>
          </a:r>
        </a:p>
      </dgm:t>
    </dgm:pt>
    <dgm:pt modelId="{4C53E8F1-D98F-4D96-A43E-4BD09AB8692F}" type="parTrans" cxnId="{3935A73E-4423-4040-89E2-C91103AC5A13}">
      <dgm:prSet/>
      <dgm:spPr/>
      <dgm:t>
        <a:bodyPr/>
        <a:lstStyle/>
        <a:p>
          <a:endParaRPr lang="en-IN"/>
        </a:p>
      </dgm:t>
    </dgm:pt>
    <dgm:pt modelId="{DC9260B8-2AAC-4B57-AC4C-44F2A1233701}" type="sibTrans" cxnId="{3935A73E-4423-4040-89E2-C91103AC5A13}">
      <dgm:prSet/>
      <dgm:spPr/>
      <dgm:t>
        <a:bodyPr/>
        <a:lstStyle/>
        <a:p>
          <a:endParaRPr lang="en-IN"/>
        </a:p>
      </dgm:t>
    </dgm:pt>
    <dgm:pt modelId="{DE0BF437-2EAC-4C73-800F-123A4B1822CB}">
      <dgm:prSet phldrT="[Text]" custT="1"/>
      <dgm:spPr/>
      <dgm:t>
        <a:bodyPr/>
        <a:lstStyle/>
        <a:p>
          <a:r>
            <a:rPr lang="en-IN" sz="2000" dirty="0"/>
            <a:t>Coordinating in a team</a:t>
          </a:r>
        </a:p>
      </dgm:t>
    </dgm:pt>
    <dgm:pt modelId="{10ADCD90-54BA-4BBC-8341-79B861B3EC48}" type="parTrans" cxnId="{BFD7E6DD-0163-4505-99E4-BA1E747F2908}">
      <dgm:prSet/>
      <dgm:spPr/>
      <dgm:t>
        <a:bodyPr/>
        <a:lstStyle/>
        <a:p>
          <a:endParaRPr lang="en-IN"/>
        </a:p>
      </dgm:t>
    </dgm:pt>
    <dgm:pt modelId="{33564702-6C24-4DF2-9479-F96D0241979F}" type="sibTrans" cxnId="{BFD7E6DD-0163-4505-99E4-BA1E747F2908}">
      <dgm:prSet/>
      <dgm:spPr/>
      <dgm:t>
        <a:bodyPr/>
        <a:lstStyle/>
        <a:p>
          <a:endParaRPr lang="en-IN"/>
        </a:p>
      </dgm:t>
    </dgm:pt>
    <dgm:pt modelId="{8DFBDA54-1982-4E60-AAA8-FF427DBCFE8F}">
      <dgm:prSet phldrT="[Text]" custT="1"/>
      <dgm:spPr/>
      <dgm:t>
        <a:bodyPr/>
        <a:lstStyle/>
        <a:p>
          <a:r>
            <a:rPr lang="en-IN" sz="2000" dirty="0"/>
            <a:t>Corporate culture</a:t>
          </a:r>
        </a:p>
      </dgm:t>
    </dgm:pt>
    <dgm:pt modelId="{D425CD15-1653-4AA8-B123-8829C1E2DB47}" type="parTrans" cxnId="{FDBA6D5F-CDA4-4807-BA54-4979C8984006}">
      <dgm:prSet/>
      <dgm:spPr/>
      <dgm:t>
        <a:bodyPr/>
        <a:lstStyle/>
        <a:p>
          <a:endParaRPr lang="en-IN"/>
        </a:p>
      </dgm:t>
    </dgm:pt>
    <dgm:pt modelId="{4A3D18EE-189C-4121-84B8-7D2F4A409CB1}" type="sibTrans" cxnId="{FDBA6D5F-CDA4-4807-BA54-4979C8984006}">
      <dgm:prSet/>
      <dgm:spPr/>
      <dgm:t>
        <a:bodyPr/>
        <a:lstStyle/>
        <a:p>
          <a:endParaRPr lang="en-IN"/>
        </a:p>
      </dgm:t>
    </dgm:pt>
    <dgm:pt modelId="{5BEE1E03-F065-4A68-85CD-CCF8D44C9D42}" type="pres">
      <dgm:prSet presAssocID="{48E6A037-5EE5-499D-BB2C-07B7BD68320B}" presName="Name0" presStyleCnt="0">
        <dgm:presLayoutVars>
          <dgm:chMax val="1"/>
          <dgm:chPref val="1"/>
          <dgm:dir/>
          <dgm:resizeHandles/>
        </dgm:presLayoutVars>
      </dgm:prSet>
      <dgm:spPr/>
      <dgm:t>
        <a:bodyPr/>
        <a:lstStyle/>
        <a:p>
          <a:endParaRPr lang="en-IN"/>
        </a:p>
      </dgm:t>
    </dgm:pt>
    <dgm:pt modelId="{59219213-5EF4-40D1-8E4E-6D6676C8F4F1}" type="pres">
      <dgm:prSet presAssocID="{8280811D-0E8A-4894-8867-DDA9681EBA6D}" presName="Parent" presStyleLbl="node1" presStyleIdx="0" presStyleCnt="2" custLinFactNeighborX="605" custLinFactNeighborY="908">
        <dgm:presLayoutVars>
          <dgm:chMax val="4"/>
          <dgm:chPref val="3"/>
        </dgm:presLayoutVars>
      </dgm:prSet>
      <dgm:spPr/>
      <dgm:t>
        <a:bodyPr/>
        <a:lstStyle/>
        <a:p>
          <a:endParaRPr lang="en-IN"/>
        </a:p>
      </dgm:t>
    </dgm:pt>
    <dgm:pt modelId="{13514832-03EB-4B25-9D2D-682634898FFE}" type="pres">
      <dgm:prSet presAssocID="{7EAC223C-7FE3-4949-B843-CCC43EE0A19E}" presName="Accent" presStyleLbl="node1" presStyleIdx="1" presStyleCnt="2" custScaleX="89782" custScaleY="73268"/>
      <dgm:spPr/>
      <dgm:t>
        <a:bodyPr/>
        <a:lstStyle/>
        <a:p>
          <a:endParaRPr lang="en-US"/>
        </a:p>
      </dgm:t>
    </dgm:pt>
    <dgm:pt modelId="{6353594E-ACEE-4B39-B3E9-73863F304337}" type="pres">
      <dgm:prSet presAssocID="{7EAC223C-7FE3-4949-B843-CCC43EE0A19E}" presName="Image1" presStyleLbl="fgImgPlace1" presStyleIdx="0"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A5ACC0DE-9407-4980-A63E-0A24F8289AEF}" type="pres">
      <dgm:prSet presAssocID="{7EAC223C-7FE3-4949-B843-CCC43EE0A19E}" presName="Child1" presStyleLbl="revTx" presStyleIdx="0" presStyleCnt="3" custScaleX="160649" custScaleY="87412" custLinFactNeighborX="35446" custLinFactNeighborY="-11785">
        <dgm:presLayoutVars>
          <dgm:chMax val="0"/>
          <dgm:chPref val="0"/>
          <dgm:bulletEnabled val="1"/>
        </dgm:presLayoutVars>
      </dgm:prSet>
      <dgm:spPr/>
      <dgm:t>
        <a:bodyPr/>
        <a:lstStyle/>
        <a:p>
          <a:endParaRPr lang="en-IN"/>
        </a:p>
      </dgm:t>
    </dgm:pt>
    <dgm:pt modelId="{EE1D648E-6FFB-4BB2-A8A9-D58103DF1C84}" type="pres">
      <dgm:prSet presAssocID="{DE0BF437-2EAC-4C73-800F-123A4B1822CB}" presName="Image2" presStyleCnt="0"/>
      <dgm:spPr/>
    </dgm:pt>
    <dgm:pt modelId="{A1B22661-0392-4071-A905-64A2A4E61E14}" type="pres">
      <dgm:prSet presAssocID="{DE0BF437-2EAC-4C73-800F-123A4B1822CB}"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A6E4E74-0B36-4421-9A73-9EE7BDDCAE80}" type="pres">
      <dgm:prSet presAssocID="{DE0BF437-2EAC-4C73-800F-123A4B1822CB}" presName="Child2" presStyleLbl="revTx" presStyleIdx="1" presStyleCnt="3" custScaleX="142797" custScaleY="66599" custLinFactNeighborX="20942" custLinFactNeighborY="-5447">
        <dgm:presLayoutVars>
          <dgm:chMax val="0"/>
          <dgm:chPref val="0"/>
          <dgm:bulletEnabled val="1"/>
        </dgm:presLayoutVars>
      </dgm:prSet>
      <dgm:spPr/>
      <dgm:t>
        <a:bodyPr/>
        <a:lstStyle/>
        <a:p>
          <a:endParaRPr lang="en-IN"/>
        </a:p>
      </dgm:t>
    </dgm:pt>
    <dgm:pt modelId="{60FC678E-4B5C-494D-A8DF-97A19DB212DD}" type="pres">
      <dgm:prSet presAssocID="{8DFBDA54-1982-4E60-AAA8-FF427DBCFE8F}" presName="Image3" presStyleCnt="0"/>
      <dgm:spPr/>
    </dgm:pt>
    <dgm:pt modelId="{9FEAE652-28E4-401B-A91C-8A60A33957D1}" type="pres">
      <dgm:prSet presAssocID="{8DFBDA54-1982-4E60-AAA8-FF427DBCFE8F}" presName="Image" presStyleLbl="fgImgPlace1" presStyleIdx="2"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44C6D50-B677-4A5E-9ED6-7B533CDC68E3}" type="pres">
      <dgm:prSet presAssocID="{8DFBDA54-1982-4E60-AAA8-FF427DBCFE8F}" presName="Child3" presStyleLbl="revTx" presStyleIdx="2" presStyleCnt="3" custScaleX="160350" custScaleY="79992" custLinFactNeighborX="31462" custLinFactNeighborY="-2504">
        <dgm:presLayoutVars>
          <dgm:chMax val="0"/>
          <dgm:chPref val="0"/>
          <dgm:bulletEnabled val="1"/>
        </dgm:presLayoutVars>
      </dgm:prSet>
      <dgm:spPr/>
      <dgm:t>
        <a:bodyPr/>
        <a:lstStyle/>
        <a:p>
          <a:endParaRPr lang="en-IN"/>
        </a:p>
      </dgm:t>
    </dgm:pt>
  </dgm:ptLst>
  <dgm:cxnLst>
    <dgm:cxn modelId="{3935A73E-4423-4040-89E2-C91103AC5A13}" srcId="{8280811D-0E8A-4894-8867-DDA9681EBA6D}" destId="{7EAC223C-7FE3-4949-B843-CCC43EE0A19E}" srcOrd="0" destOrd="0" parTransId="{4C53E8F1-D98F-4D96-A43E-4BD09AB8692F}" sibTransId="{DC9260B8-2AAC-4B57-AC4C-44F2A1233701}"/>
    <dgm:cxn modelId="{FC104114-D7E7-415D-B408-A56DA4324E43}" srcId="{48E6A037-5EE5-499D-BB2C-07B7BD68320B}" destId="{8280811D-0E8A-4894-8867-DDA9681EBA6D}" srcOrd="0" destOrd="0" parTransId="{09719CDA-C86B-441A-AA23-67148685C588}" sibTransId="{ADFDCEFA-0C74-4494-B5AD-B758D1612B19}"/>
    <dgm:cxn modelId="{BB349BB8-4A73-497B-9AF0-2BE1D52D6485}" type="presOf" srcId="{8280811D-0E8A-4894-8867-DDA9681EBA6D}" destId="{59219213-5EF4-40D1-8E4E-6D6676C8F4F1}" srcOrd="0" destOrd="0" presId="urn:microsoft.com/office/officeart/2011/layout/RadialPictureList"/>
    <dgm:cxn modelId="{5929CE3E-5C24-41C5-A9B6-904A4FAD1808}" type="presOf" srcId="{48E6A037-5EE5-499D-BB2C-07B7BD68320B}" destId="{5BEE1E03-F065-4A68-85CD-CCF8D44C9D42}" srcOrd="0" destOrd="0" presId="urn:microsoft.com/office/officeart/2011/layout/RadialPictureList"/>
    <dgm:cxn modelId="{FDBA6D5F-CDA4-4807-BA54-4979C8984006}" srcId="{8280811D-0E8A-4894-8867-DDA9681EBA6D}" destId="{8DFBDA54-1982-4E60-AAA8-FF427DBCFE8F}" srcOrd="2" destOrd="0" parTransId="{D425CD15-1653-4AA8-B123-8829C1E2DB47}" sibTransId="{4A3D18EE-189C-4121-84B8-7D2F4A409CB1}"/>
    <dgm:cxn modelId="{AACF76E7-B166-435A-A758-CAC79535D903}" type="presOf" srcId="{8DFBDA54-1982-4E60-AAA8-FF427DBCFE8F}" destId="{544C6D50-B677-4A5E-9ED6-7B533CDC68E3}" srcOrd="0" destOrd="0" presId="urn:microsoft.com/office/officeart/2011/layout/RadialPictureList"/>
    <dgm:cxn modelId="{13FF8B7C-C2A3-487F-888B-40A62192D8FD}" type="presOf" srcId="{7EAC223C-7FE3-4949-B843-CCC43EE0A19E}" destId="{A5ACC0DE-9407-4980-A63E-0A24F8289AEF}" srcOrd="0" destOrd="0" presId="urn:microsoft.com/office/officeart/2011/layout/RadialPictureList"/>
    <dgm:cxn modelId="{4A8D4773-06F4-4445-BB18-D708ADEE60A9}" type="presOf" srcId="{DE0BF437-2EAC-4C73-800F-123A4B1822CB}" destId="{1A6E4E74-0B36-4421-9A73-9EE7BDDCAE80}" srcOrd="0" destOrd="0" presId="urn:microsoft.com/office/officeart/2011/layout/RadialPictureList"/>
    <dgm:cxn modelId="{BFD7E6DD-0163-4505-99E4-BA1E747F2908}" srcId="{8280811D-0E8A-4894-8867-DDA9681EBA6D}" destId="{DE0BF437-2EAC-4C73-800F-123A4B1822CB}" srcOrd="1" destOrd="0" parTransId="{10ADCD90-54BA-4BBC-8341-79B861B3EC48}" sibTransId="{33564702-6C24-4DF2-9479-F96D0241979F}"/>
    <dgm:cxn modelId="{92B45B7F-9888-4F89-9BC2-010BE08B3CAF}" type="presParOf" srcId="{5BEE1E03-F065-4A68-85CD-CCF8D44C9D42}" destId="{59219213-5EF4-40D1-8E4E-6D6676C8F4F1}" srcOrd="0" destOrd="0" presId="urn:microsoft.com/office/officeart/2011/layout/RadialPictureList"/>
    <dgm:cxn modelId="{DB3A4673-EC84-4F21-BF97-040C1AA85F68}" type="presParOf" srcId="{5BEE1E03-F065-4A68-85CD-CCF8D44C9D42}" destId="{13514832-03EB-4B25-9D2D-682634898FFE}" srcOrd="1" destOrd="0" presId="urn:microsoft.com/office/officeart/2011/layout/RadialPictureList"/>
    <dgm:cxn modelId="{49FF225F-683D-48D0-B95F-ECFCC5FB0A58}" type="presParOf" srcId="{5BEE1E03-F065-4A68-85CD-CCF8D44C9D42}" destId="{6353594E-ACEE-4B39-B3E9-73863F304337}" srcOrd="2" destOrd="0" presId="urn:microsoft.com/office/officeart/2011/layout/RadialPictureList"/>
    <dgm:cxn modelId="{410DF60E-378E-4578-A7D7-DA08BEFDC0A4}" type="presParOf" srcId="{5BEE1E03-F065-4A68-85CD-CCF8D44C9D42}" destId="{A5ACC0DE-9407-4980-A63E-0A24F8289AEF}" srcOrd="3" destOrd="0" presId="urn:microsoft.com/office/officeart/2011/layout/RadialPictureList"/>
    <dgm:cxn modelId="{5E257159-475A-418E-BEDE-1B626B750A40}" type="presParOf" srcId="{5BEE1E03-F065-4A68-85CD-CCF8D44C9D42}" destId="{EE1D648E-6FFB-4BB2-A8A9-D58103DF1C84}" srcOrd="4" destOrd="0" presId="urn:microsoft.com/office/officeart/2011/layout/RadialPictureList"/>
    <dgm:cxn modelId="{89D2D91B-F9AA-4F62-A0DC-AEA012FA6302}" type="presParOf" srcId="{EE1D648E-6FFB-4BB2-A8A9-D58103DF1C84}" destId="{A1B22661-0392-4071-A905-64A2A4E61E14}" srcOrd="0" destOrd="0" presId="urn:microsoft.com/office/officeart/2011/layout/RadialPictureList"/>
    <dgm:cxn modelId="{C5BC3CB5-2915-40CC-A255-F163E9A275CB}" type="presParOf" srcId="{5BEE1E03-F065-4A68-85CD-CCF8D44C9D42}" destId="{1A6E4E74-0B36-4421-9A73-9EE7BDDCAE80}" srcOrd="5" destOrd="0" presId="urn:microsoft.com/office/officeart/2011/layout/RadialPictureList"/>
    <dgm:cxn modelId="{7F8E8248-FEE7-44DC-914D-7FF31FB90CEC}" type="presParOf" srcId="{5BEE1E03-F065-4A68-85CD-CCF8D44C9D42}" destId="{60FC678E-4B5C-494D-A8DF-97A19DB212DD}" srcOrd="6" destOrd="0" presId="urn:microsoft.com/office/officeart/2011/layout/RadialPictureList"/>
    <dgm:cxn modelId="{E9BA19A8-092F-4682-9D4B-207D74F1BE9C}" type="presParOf" srcId="{60FC678E-4B5C-494D-A8DF-97A19DB212DD}" destId="{9FEAE652-28E4-401B-A91C-8A60A33957D1}" srcOrd="0" destOrd="0" presId="urn:microsoft.com/office/officeart/2011/layout/RadialPictureList"/>
    <dgm:cxn modelId="{17F3E551-FA57-406B-ADC5-3641A6893417}" type="presParOf" srcId="{5BEE1E03-F065-4A68-85CD-CCF8D44C9D42}" destId="{544C6D50-B677-4A5E-9ED6-7B533CDC68E3}"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5D4847-9D03-47E1-BB63-94FF37279A49}" type="doc">
      <dgm:prSet loTypeId="urn:microsoft.com/office/officeart/2011/layout/InterconnectedBlockProcess" loCatId="process" qsTypeId="urn:microsoft.com/office/officeart/2005/8/quickstyle/simple5" qsCatId="simple" csTypeId="urn:microsoft.com/office/officeart/2005/8/colors/colorful5" csCatId="colorful" phldr="1"/>
      <dgm:spPr/>
      <dgm:t>
        <a:bodyPr/>
        <a:lstStyle/>
        <a:p>
          <a:endParaRPr lang="en-IN"/>
        </a:p>
      </dgm:t>
    </dgm:pt>
    <dgm:pt modelId="{135BC00C-3BD5-4DCA-B2A5-07A753DD22DD}">
      <dgm:prSet phldrT="[Text]"/>
      <dgm:spPr/>
      <dgm:t>
        <a:bodyPr/>
        <a:lstStyle/>
        <a:p>
          <a:r>
            <a:rPr lang="en-IN" dirty="0"/>
            <a:t>Week 1</a:t>
          </a:r>
        </a:p>
      </dgm:t>
    </dgm:pt>
    <dgm:pt modelId="{C1D51468-982E-4605-BC6F-681A9FFF5F01}" type="parTrans" cxnId="{99159C04-E9EE-4E95-9F8B-2862893AB33C}">
      <dgm:prSet/>
      <dgm:spPr/>
      <dgm:t>
        <a:bodyPr/>
        <a:lstStyle/>
        <a:p>
          <a:endParaRPr lang="en-IN"/>
        </a:p>
      </dgm:t>
    </dgm:pt>
    <dgm:pt modelId="{624413AC-5AAE-49F9-B2D9-D6AA16B24D76}" type="sibTrans" cxnId="{99159C04-E9EE-4E95-9F8B-2862893AB33C}">
      <dgm:prSet/>
      <dgm:spPr/>
      <dgm:t>
        <a:bodyPr/>
        <a:lstStyle/>
        <a:p>
          <a:endParaRPr lang="en-IN"/>
        </a:p>
      </dgm:t>
    </dgm:pt>
    <dgm:pt modelId="{4F1DA094-796D-48FB-BCC2-1EC56AE28928}">
      <dgm:prSet phldrT="[Text]"/>
      <dgm:spPr/>
      <dgm:t>
        <a:bodyPr/>
        <a:lstStyle/>
        <a:p>
          <a:pPr algn="l"/>
          <a:r>
            <a:rPr lang="en-IN" dirty="0"/>
            <a:t>Selecting tools and libraries to work with </a:t>
          </a:r>
        </a:p>
      </dgm:t>
    </dgm:pt>
    <dgm:pt modelId="{E95CA7A4-8E60-45C3-9F45-19DC65EBC0F0}" type="parTrans" cxnId="{60705E60-B583-4EAF-9AF3-DC97963D0C42}">
      <dgm:prSet/>
      <dgm:spPr/>
      <dgm:t>
        <a:bodyPr/>
        <a:lstStyle/>
        <a:p>
          <a:endParaRPr lang="en-IN"/>
        </a:p>
      </dgm:t>
    </dgm:pt>
    <dgm:pt modelId="{5CE9770A-8199-4889-BE12-4DF2200BA7D6}" type="sibTrans" cxnId="{60705E60-B583-4EAF-9AF3-DC97963D0C42}">
      <dgm:prSet/>
      <dgm:spPr/>
      <dgm:t>
        <a:bodyPr/>
        <a:lstStyle/>
        <a:p>
          <a:endParaRPr lang="en-IN"/>
        </a:p>
      </dgm:t>
    </dgm:pt>
    <dgm:pt modelId="{4275544D-0145-481E-81A8-8F46568C308E}">
      <dgm:prSet phldrT="[Text]"/>
      <dgm:spPr/>
      <dgm:t>
        <a:bodyPr/>
        <a:lstStyle/>
        <a:p>
          <a:r>
            <a:rPr lang="en-IN" dirty="0"/>
            <a:t>Week 2</a:t>
          </a:r>
        </a:p>
      </dgm:t>
    </dgm:pt>
    <dgm:pt modelId="{B7497B3B-EBC2-4387-9963-83BCD39B76EA}" type="parTrans" cxnId="{4A861AA7-B5C6-4E21-8907-A35D2DA2CCBD}">
      <dgm:prSet/>
      <dgm:spPr/>
      <dgm:t>
        <a:bodyPr/>
        <a:lstStyle/>
        <a:p>
          <a:endParaRPr lang="en-IN"/>
        </a:p>
      </dgm:t>
    </dgm:pt>
    <dgm:pt modelId="{CE023B51-A2C8-4B16-B75B-BA50772F9CD6}" type="sibTrans" cxnId="{4A861AA7-B5C6-4E21-8907-A35D2DA2CCBD}">
      <dgm:prSet/>
      <dgm:spPr/>
      <dgm:t>
        <a:bodyPr/>
        <a:lstStyle/>
        <a:p>
          <a:endParaRPr lang="en-IN"/>
        </a:p>
      </dgm:t>
    </dgm:pt>
    <dgm:pt modelId="{21131049-3AFC-4429-9B14-880FBA2A3E0E}">
      <dgm:prSet phldrT="[Text]"/>
      <dgm:spPr/>
      <dgm:t>
        <a:bodyPr/>
        <a:lstStyle/>
        <a:p>
          <a:pPr algn="l"/>
          <a:r>
            <a:rPr lang="en-IN" dirty="0" smtClean="0"/>
            <a:t>Designing solution and sourcing data</a:t>
          </a:r>
          <a:endParaRPr lang="en-IN" dirty="0"/>
        </a:p>
      </dgm:t>
    </dgm:pt>
    <dgm:pt modelId="{C7501805-DEBA-4A40-81B9-C53F806662D7}" type="parTrans" cxnId="{9846E82B-6704-4D33-9D82-9762942B7A2A}">
      <dgm:prSet/>
      <dgm:spPr/>
      <dgm:t>
        <a:bodyPr/>
        <a:lstStyle/>
        <a:p>
          <a:endParaRPr lang="en-IN"/>
        </a:p>
      </dgm:t>
    </dgm:pt>
    <dgm:pt modelId="{974EA044-0D55-4269-8AEE-591EEE250DAF}" type="sibTrans" cxnId="{9846E82B-6704-4D33-9D82-9762942B7A2A}">
      <dgm:prSet/>
      <dgm:spPr/>
      <dgm:t>
        <a:bodyPr/>
        <a:lstStyle/>
        <a:p>
          <a:endParaRPr lang="en-IN"/>
        </a:p>
      </dgm:t>
    </dgm:pt>
    <dgm:pt modelId="{79ABFD62-883E-4B0A-82DD-B1E0330D1E3C}">
      <dgm:prSet phldrT="[Text]"/>
      <dgm:spPr/>
      <dgm:t>
        <a:bodyPr/>
        <a:lstStyle/>
        <a:p>
          <a:r>
            <a:rPr lang="en-IN" dirty="0"/>
            <a:t>Week 3</a:t>
          </a:r>
        </a:p>
      </dgm:t>
    </dgm:pt>
    <dgm:pt modelId="{0EE55023-4E89-43F3-8EAF-26CD62378D9D}" type="parTrans" cxnId="{98462807-7C36-42D9-B152-4D61C4CA7F7B}">
      <dgm:prSet/>
      <dgm:spPr/>
      <dgm:t>
        <a:bodyPr/>
        <a:lstStyle/>
        <a:p>
          <a:endParaRPr lang="en-IN"/>
        </a:p>
      </dgm:t>
    </dgm:pt>
    <dgm:pt modelId="{59C4C319-9B79-4E6C-98F2-05E1844F3AB6}" type="sibTrans" cxnId="{98462807-7C36-42D9-B152-4D61C4CA7F7B}">
      <dgm:prSet/>
      <dgm:spPr/>
      <dgm:t>
        <a:bodyPr/>
        <a:lstStyle/>
        <a:p>
          <a:endParaRPr lang="en-IN"/>
        </a:p>
      </dgm:t>
    </dgm:pt>
    <dgm:pt modelId="{45072D17-82C1-4D78-8037-F5CFC1BE89D3}">
      <dgm:prSet phldrT="[Text]"/>
      <dgm:spPr/>
      <dgm:t>
        <a:bodyPr/>
        <a:lstStyle/>
        <a:p>
          <a:pPr algn="l"/>
          <a:r>
            <a:rPr lang="en-IN" dirty="0" smtClean="0"/>
            <a:t>Developing part of solution and presenting them to mentors for feedback</a:t>
          </a:r>
          <a:endParaRPr lang="en-IN" dirty="0"/>
        </a:p>
      </dgm:t>
    </dgm:pt>
    <dgm:pt modelId="{7D10515A-4A84-422E-BCF9-8FB29369BB0F}" type="parTrans" cxnId="{D57A69C2-18D4-496C-B808-7823B5960585}">
      <dgm:prSet/>
      <dgm:spPr/>
      <dgm:t>
        <a:bodyPr/>
        <a:lstStyle/>
        <a:p>
          <a:endParaRPr lang="en-IN"/>
        </a:p>
      </dgm:t>
    </dgm:pt>
    <dgm:pt modelId="{A6D9919B-935D-459C-9084-81FF35A196AC}" type="sibTrans" cxnId="{D57A69C2-18D4-496C-B808-7823B5960585}">
      <dgm:prSet/>
      <dgm:spPr/>
      <dgm:t>
        <a:bodyPr/>
        <a:lstStyle/>
        <a:p>
          <a:endParaRPr lang="en-IN"/>
        </a:p>
      </dgm:t>
    </dgm:pt>
    <dgm:pt modelId="{405ACA26-24C4-4A0A-B7A8-4AAA0B3915F1}">
      <dgm:prSet phldrT="[Text]"/>
      <dgm:spPr/>
      <dgm:t>
        <a:bodyPr/>
        <a:lstStyle/>
        <a:p>
          <a:r>
            <a:rPr lang="en-IN" dirty="0"/>
            <a:t>Week 4</a:t>
          </a:r>
        </a:p>
      </dgm:t>
    </dgm:pt>
    <dgm:pt modelId="{54E09D0F-509A-40AB-B46D-704013679728}" type="parTrans" cxnId="{0E351F4A-123F-45EC-9CAF-F36420813594}">
      <dgm:prSet/>
      <dgm:spPr/>
      <dgm:t>
        <a:bodyPr/>
        <a:lstStyle/>
        <a:p>
          <a:endParaRPr lang="en-IN"/>
        </a:p>
      </dgm:t>
    </dgm:pt>
    <dgm:pt modelId="{D8D8677B-2382-45D4-ADAA-62F7B85B4AD9}" type="sibTrans" cxnId="{0E351F4A-123F-45EC-9CAF-F36420813594}">
      <dgm:prSet/>
      <dgm:spPr/>
      <dgm:t>
        <a:bodyPr/>
        <a:lstStyle/>
        <a:p>
          <a:endParaRPr lang="en-IN"/>
        </a:p>
      </dgm:t>
    </dgm:pt>
    <dgm:pt modelId="{4F8E443C-2F8E-4DAD-97E1-C37BFB3F2018}">
      <dgm:prSet/>
      <dgm:spPr/>
      <dgm:t>
        <a:bodyPr/>
        <a:lstStyle/>
        <a:p>
          <a:pPr algn="l"/>
          <a:r>
            <a:rPr lang="en-IN" dirty="0" smtClean="0"/>
            <a:t>Refining work: Dynamically achieving results and visualising</a:t>
          </a:r>
          <a:endParaRPr lang="en-IN" dirty="0"/>
        </a:p>
      </dgm:t>
    </dgm:pt>
    <dgm:pt modelId="{6DF40310-ABC2-438E-B1C5-5F50DE9CA440}" type="parTrans" cxnId="{D2A81988-FFC1-4357-97F7-1530ECCA7E33}">
      <dgm:prSet/>
      <dgm:spPr/>
      <dgm:t>
        <a:bodyPr/>
        <a:lstStyle/>
        <a:p>
          <a:endParaRPr lang="en-IN"/>
        </a:p>
      </dgm:t>
    </dgm:pt>
    <dgm:pt modelId="{074EA4DB-5559-4198-8E81-428A90BEA63A}" type="sibTrans" cxnId="{D2A81988-FFC1-4357-97F7-1530ECCA7E33}">
      <dgm:prSet/>
      <dgm:spPr/>
      <dgm:t>
        <a:bodyPr/>
        <a:lstStyle/>
        <a:p>
          <a:endParaRPr lang="en-IN"/>
        </a:p>
      </dgm:t>
    </dgm:pt>
    <dgm:pt modelId="{5936DC0D-C524-4A66-97B9-74372D284579}" type="pres">
      <dgm:prSet presAssocID="{7C5D4847-9D03-47E1-BB63-94FF37279A49}" presName="Name0" presStyleCnt="0">
        <dgm:presLayoutVars>
          <dgm:chMax val="7"/>
          <dgm:chPref val="5"/>
          <dgm:dir/>
          <dgm:animOne val="branch"/>
          <dgm:animLvl val="lvl"/>
        </dgm:presLayoutVars>
      </dgm:prSet>
      <dgm:spPr/>
      <dgm:t>
        <a:bodyPr/>
        <a:lstStyle/>
        <a:p>
          <a:endParaRPr lang="en-IN"/>
        </a:p>
      </dgm:t>
    </dgm:pt>
    <dgm:pt modelId="{053F21D4-86C8-4E94-98B1-EAD769E5BF54}" type="pres">
      <dgm:prSet presAssocID="{405ACA26-24C4-4A0A-B7A8-4AAA0B3915F1}" presName="ChildAccent4" presStyleCnt="0"/>
      <dgm:spPr/>
    </dgm:pt>
    <dgm:pt modelId="{A867A859-6812-44DE-A337-2C522FAA705D}" type="pres">
      <dgm:prSet presAssocID="{405ACA26-24C4-4A0A-B7A8-4AAA0B3915F1}" presName="ChildAccent" presStyleLbl="alignImgPlace1" presStyleIdx="0" presStyleCnt="4"/>
      <dgm:spPr/>
      <dgm:t>
        <a:bodyPr/>
        <a:lstStyle/>
        <a:p>
          <a:endParaRPr lang="en-IN"/>
        </a:p>
      </dgm:t>
    </dgm:pt>
    <dgm:pt modelId="{393514A0-E8F6-44FC-9658-7D2188C7BBCD}" type="pres">
      <dgm:prSet presAssocID="{405ACA26-24C4-4A0A-B7A8-4AAA0B3915F1}" presName="Child4" presStyleLbl="revTx" presStyleIdx="0" presStyleCnt="0">
        <dgm:presLayoutVars>
          <dgm:chMax val="0"/>
          <dgm:chPref val="0"/>
          <dgm:bulletEnabled val="1"/>
        </dgm:presLayoutVars>
      </dgm:prSet>
      <dgm:spPr/>
      <dgm:t>
        <a:bodyPr/>
        <a:lstStyle/>
        <a:p>
          <a:endParaRPr lang="en-IN"/>
        </a:p>
      </dgm:t>
    </dgm:pt>
    <dgm:pt modelId="{DAFBFF98-62A8-42A9-BF42-679AF9E4CFEF}" type="pres">
      <dgm:prSet presAssocID="{405ACA26-24C4-4A0A-B7A8-4AAA0B3915F1}" presName="Parent4" presStyleLbl="node1" presStyleIdx="0" presStyleCnt="4">
        <dgm:presLayoutVars>
          <dgm:chMax val="2"/>
          <dgm:chPref val="1"/>
          <dgm:bulletEnabled val="1"/>
        </dgm:presLayoutVars>
      </dgm:prSet>
      <dgm:spPr/>
      <dgm:t>
        <a:bodyPr/>
        <a:lstStyle/>
        <a:p>
          <a:endParaRPr lang="en-IN"/>
        </a:p>
      </dgm:t>
    </dgm:pt>
    <dgm:pt modelId="{D6D127B4-A2D1-4DE1-ACC8-D521D0B9D221}" type="pres">
      <dgm:prSet presAssocID="{79ABFD62-883E-4B0A-82DD-B1E0330D1E3C}" presName="ChildAccent3" presStyleCnt="0"/>
      <dgm:spPr/>
    </dgm:pt>
    <dgm:pt modelId="{5C5DE6EA-66E9-4FA2-AA8B-11E1D4D68CCD}" type="pres">
      <dgm:prSet presAssocID="{79ABFD62-883E-4B0A-82DD-B1E0330D1E3C}" presName="ChildAccent" presStyleLbl="alignImgPlace1" presStyleIdx="1" presStyleCnt="4"/>
      <dgm:spPr/>
      <dgm:t>
        <a:bodyPr/>
        <a:lstStyle/>
        <a:p>
          <a:endParaRPr lang="en-IN"/>
        </a:p>
      </dgm:t>
    </dgm:pt>
    <dgm:pt modelId="{BD416FF5-A03E-46CA-9C2D-D804BA49DB59}" type="pres">
      <dgm:prSet presAssocID="{79ABFD62-883E-4B0A-82DD-B1E0330D1E3C}" presName="Child3" presStyleLbl="revTx" presStyleIdx="0" presStyleCnt="0">
        <dgm:presLayoutVars>
          <dgm:chMax val="0"/>
          <dgm:chPref val="0"/>
          <dgm:bulletEnabled val="1"/>
        </dgm:presLayoutVars>
      </dgm:prSet>
      <dgm:spPr/>
      <dgm:t>
        <a:bodyPr/>
        <a:lstStyle/>
        <a:p>
          <a:endParaRPr lang="en-IN"/>
        </a:p>
      </dgm:t>
    </dgm:pt>
    <dgm:pt modelId="{8EB7820C-4AD3-4112-A5C0-755B058B2D81}" type="pres">
      <dgm:prSet presAssocID="{79ABFD62-883E-4B0A-82DD-B1E0330D1E3C}" presName="Parent3" presStyleLbl="node1" presStyleIdx="1" presStyleCnt="4">
        <dgm:presLayoutVars>
          <dgm:chMax val="2"/>
          <dgm:chPref val="1"/>
          <dgm:bulletEnabled val="1"/>
        </dgm:presLayoutVars>
      </dgm:prSet>
      <dgm:spPr/>
      <dgm:t>
        <a:bodyPr/>
        <a:lstStyle/>
        <a:p>
          <a:endParaRPr lang="en-IN"/>
        </a:p>
      </dgm:t>
    </dgm:pt>
    <dgm:pt modelId="{8500986A-5582-46DC-89F3-1560932E2907}" type="pres">
      <dgm:prSet presAssocID="{4275544D-0145-481E-81A8-8F46568C308E}" presName="ChildAccent2" presStyleCnt="0"/>
      <dgm:spPr/>
    </dgm:pt>
    <dgm:pt modelId="{909C4B9E-DB8A-45D3-A407-89BAA8EBE557}" type="pres">
      <dgm:prSet presAssocID="{4275544D-0145-481E-81A8-8F46568C308E}" presName="ChildAccent" presStyleLbl="alignImgPlace1" presStyleIdx="2" presStyleCnt="4" custLinFactNeighborY="953"/>
      <dgm:spPr/>
      <dgm:t>
        <a:bodyPr/>
        <a:lstStyle/>
        <a:p>
          <a:endParaRPr lang="en-IN"/>
        </a:p>
      </dgm:t>
    </dgm:pt>
    <dgm:pt modelId="{3CD84702-20DB-4EA2-A227-01B536C6629B}" type="pres">
      <dgm:prSet presAssocID="{4275544D-0145-481E-81A8-8F46568C308E}" presName="Child2" presStyleLbl="revTx" presStyleIdx="0" presStyleCnt="0">
        <dgm:presLayoutVars>
          <dgm:chMax val="0"/>
          <dgm:chPref val="0"/>
          <dgm:bulletEnabled val="1"/>
        </dgm:presLayoutVars>
      </dgm:prSet>
      <dgm:spPr/>
      <dgm:t>
        <a:bodyPr/>
        <a:lstStyle/>
        <a:p>
          <a:endParaRPr lang="en-IN"/>
        </a:p>
      </dgm:t>
    </dgm:pt>
    <dgm:pt modelId="{A7194ECA-D899-43E2-9FD7-12904CF9F18A}" type="pres">
      <dgm:prSet presAssocID="{4275544D-0145-481E-81A8-8F46568C308E}" presName="Parent2" presStyleLbl="node1" presStyleIdx="2" presStyleCnt="4">
        <dgm:presLayoutVars>
          <dgm:chMax val="2"/>
          <dgm:chPref val="1"/>
          <dgm:bulletEnabled val="1"/>
        </dgm:presLayoutVars>
      </dgm:prSet>
      <dgm:spPr/>
      <dgm:t>
        <a:bodyPr/>
        <a:lstStyle/>
        <a:p>
          <a:endParaRPr lang="en-IN"/>
        </a:p>
      </dgm:t>
    </dgm:pt>
    <dgm:pt modelId="{FB044B73-AFCE-436F-AD86-69C36ECDAA88}" type="pres">
      <dgm:prSet presAssocID="{135BC00C-3BD5-4DCA-B2A5-07A753DD22DD}" presName="ChildAccent1" presStyleCnt="0"/>
      <dgm:spPr/>
    </dgm:pt>
    <dgm:pt modelId="{589DA170-D2DA-410E-AF5A-E607C8F8CCF5}" type="pres">
      <dgm:prSet presAssocID="{135BC00C-3BD5-4DCA-B2A5-07A753DD22DD}" presName="ChildAccent" presStyleLbl="alignImgPlace1" presStyleIdx="3" presStyleCnt="4"/>
      <dgm:spPr/>
      <dgm:t>
        <a:bodyPr/>
        <a:lstStyle/>
        <a:p>
          <a:endParaRPr lang="en-IN"/>
        </a:p>
      </dgm:t>
    </dgm:pt>
    <dgm:pt modelId="{FE8BEF2B-46B5-472D-BEFA-05F7658B56B1}" type="pres">
      <dgm:prSet presAssocID="{135BC00C-3BD5-4DCA-B2A5-07A753DD22DD}" presName="Child1" presStyleLbl="revTx" presStyleIdx="0" presStyleCnt="0">
        <dgm:presLayoutVars>
          <dgm:chMax val="0"/>
          <dgm:chPref val="0"/>
          <dgm:bulletEnabled val="1"/>
        </dgm:presLayoutVars>
      </dgm:prSet>
      <dgm:spPr/>
      <dgm:t>
        <a:bodyPr/>
        <a:lstStyle/>
        <a:p>
          <a:endParaRPr lang="en-IN"/>
        </a:p>
      </dgm:t>
    </dgm:pt>
    <dgm:pt modelId="{D43160FB-76DF-4499-8CBC-DC575D7A2447}" type="pres">
      <dgm:prSet presAssocID="{135BC00C-3BD5-4DCA-B2A5-07A753DD22DD}" presName="Parent1" presStyleLbl="node1" presStyleIdx="3" presStyleCnt="4">
        <dgm:presLayoutVars>
          <dgm:chMax val="2"/>
          <dgm:chPref val="1"/>
          <dgm:bulletEnabled val="1"/>
        </dgm:presLayoutVars>
      </dgm:prSet>
      <dgm:spPr/>
      <dgm:t>
        <a:bodyPr/>
        <a:lstStyle/>
        <a:p>
          <a:endParaRPr lang="en-IN"/>
        </a:p>
      </dgm:t>
    </dgm:pt>
  </dgm:ptLst>
  <dgm:cxnLst>
    <dgm:cxn modelId="{0AF90814-1DD2-4A31-BB28-04805DDC2F43}" type="presOf" srcId="{21131049-3AFC-4429-9B14-880FBA2A3E0E}" destId="{909C4B9E-DB8A-45D3-A407-89BAA8EBE557}" srcOrd="0" destOrd="0" presId="urn:microsoft.com/office/officeart/2011/layout/InterconnectedBlockProcess"/>
    <dgm:cxn modelId="{281195F4-B0B7-4476-897F-EE28ABFC319E}" type="presOf" srcId="{45072D17-82C1-4D78-8037-F5CFC1BE89D3}" destId="{BD416FF5-A03E-46CA-9C2D-D804BA49DB59}" srcOrd="1" destOrd="0" presId="urn:microsoft.com/office/officeart/2011/layout/InterconnectedBlockProcess"/>
    <dgm:cxn modelId="{6F0B165F-D808-4D34-BDED-E9C30C213A60}" type="presOf" srcId="{4F8E443C-2F8E-4DAD-97E1-C37BFB3F2018}" destId="{A867A859-6812-44DE-A337-2C522FAA705D}" srcOrd="0" destOrd="0" presId="urn:microsoft.com/office/officeart/2011/layout/InterconnectedBlockProcess"/>
    <dgm:cxn modelId="{06B0A41F-96AC-4F2A-992B-77005593FCBD}" type="presOf" srcId="{7C5D4847-9D03-47E1-BB63-94FF37279A49}" destId="{5936DC0D-C524-4A66-97B9-74372D284579}" srcOrd="0" destOrd="0" presId="urn:microsoft.com/office/officeart/2011/layout/InterconnectedBlockProcess"/>
    <dgm:cxn modelId="{99159C04-E9EE-4E95-9F8B-2862893AB33C}" srcId="{7C5D4847-9D03-47E1-BB63-94FF37279A49}" destId="{135BC00C-3BD5-4DCA-B2A5-07A753DD22DD}" srcOrd="0" destOrd="0" parTransId="{C1D51468-982E-4605-BC6F-681A9FFF5F01}" sibTransId="{624413AC-5AAE-49F9-B2D9-D6AA16B24D76}"/>
    <dgm:cxn modelId="{F3500049-B558-49B1-BCA6-39B4AB5EB7F4}" type="presOf" srcId="{135BC00C-3BD5-4DCA-B2A5-07A753DD22DD}" destId="{D43160FB-76DF-4499-8CBC-DC575D7A2447}" srcOrd="0" destOrd="0" presId="urn:microsoft.com/office/officeart/2011/layout/InterconnectedBlockProcess"/>
    <dgm:cxn modelId="{4B5EC060-8B84-444B-BD52-6F2F2ADCE416}" type="presOf" srcId="{79ABFD62-883E-4B0A-82DD-B1E0330D1E3C}" destId="{8EB7820C-4AD3-4112-A5C0-755B058B2D81}" srcOrd="0" destOrd="0" presId="urn:microsoft.com/office/officeart/2011/layout/InterconnectedBlockProcess"/>
    <dgm:cxn modelId="{B41971DC-7AC5-4199-8D85-C87CDC390304}" type="presOf" srcId="{4F8E443C-2F8E-4DAD-97E1-C37BFB3F2018}" destId="{393514A0-E8F6-44FC-9658-7D2188C7BBCD}" srcOrd="1" destOrd="0" presId="urn:microsoft.com/office/officeart/2011/layout/InterconnectedBlockProcess"/>
    <dgm:cxn modelId="{8BB710B1-1E95-44FE-A46E-F4C97191DB90}" type="presOf" srcId="{4275544D-0145-481E-81A8-8F46568C308E}" destId="{A7194ECA-D899-43E2-9FD7-12904CF9F18A}" srcOrd="0" destOrd="0" presId="urn:microsoft.com/office/officeart/2011/layout/InterconnectedBlockProcess"/>
    <dgm:cxn modelId="{5DC7393C-5D37-491E-B9FE-FC81F4C665A9}" type="presOf" srcId="{4F1DA094-796D-48FB-BCC2-1EC56AE28928}" destId="{FE8BEF2B-46B5-472D-BEFA-05F7658B56B1}" srcOrd="1" destOrd="0" presId="urn:microsoft.com/office/officeart/2011/layout/InterconnectedBlockProcess"/>
    <dgm:cxn modelId="{D57A69C2-18D4-496C-B808-7823B5960585}" srcId="{79ABFD62-883E-4B0A-82DD-B1E0330D1E3C}" destId="{45072D17-82C1-4D78-8037-F5CFC1BE89D3}" srcOrd="0" destOrd="0" parTransId="{7D10515A-4A84-422E-BCF9-8FB29369BB0F}" sibTransId="{A6D9919B-935D-459C-9084-81FF35A196AC}"/>
    <dgm:cxn modelId="{443AC135-489B-4780-8023-6C540F27B77B}" type="presOf" srcId="{4F1DA094-796D-48FB-BCC2-1EC56AE28928}" destId="{589DA170-D2DA-410E-AF5A-E607C8F8CCF5}" srcOrd="0" destOrd="0" presId="urn:microsoft.com/office/officeart/2011/layout/InterconnectedBlockProcess"/>
    <dgm:cxn modelId="{0E351F4A-123F-45EC-9CAF-F36420813594}" srcId="{7C5D4847-9D03-47E1-BB63-94FF37279A49}" destId="{405ACA26-24C4-4A0A-B7A8-4AAA0B3915F1}" srcOrd="3" destOrd="0" parTransId="{54E09D0F-509A-40AB-B46D-704013679728}" sibTransId="{D8D8677B-2382-45D4-ADAA-62F7B85B4AD9}"/>
    <dgm:cxn modelId="{60705E60-B583-4EAF-9AF3-DC97963D0C42}" srcId="{135BC00C-3BD5-4DCA-B2A5-07A753DD22DD}" destId="{4F1DA094-796D-48FB-BCC2-1EC56AE28928}" srcOrd="0" destOrd="0" parTransId="{E95CA7A4-8E60-45C3-9F45-19DC65EBC0F0}" sibTransId="{5CE9770A-8199-4889-BE12-4DF2200BA7D6}"/>
    <dgm:cxn modelId="{D2A81988-FFC1-4357-97F7-1530ECCA7E33}" srcId="{405ACA26-24C4-4A0A-B7A8-4AAA0B3915F1}" destId="{4F8E443C-2F8E-4DAD-97E1-C37BFB3F2018}" srcOrd="0" destOrd="0" parTransId="{6DF40310-ABC2-438E-B1C5-5F50DE9CA440}" sibTransId="{074EA4DB-5559-4198-8E81-428A90BEA63A}"/>
    <dgm:cxn modelId="{98462807-7C36-42D9-B152-4D61C4CA7F7B}" srcId="{7C5D4847-9D03-47E1-BB63-94FF37279A49}" destId="{79ABFD62-883E-4B0A-82DD-B1E0330D1E3C}" srcOrd="2" destOrd="0" parTransId="{0EE55023-4E89-43F3-8EAF-26CD62378D9D}" sibTransId="{59C4C319-9B79-4E6C-98F2-05E1844F3AB6}"/>
    <dgm:cxn modelId="{BE308545-8AB6-45BB-92C9-EBFDCCF2412F}" type="presOf" srcId="{21131049-3AFC-4429-9B14-880FBA2A3E0E}" destId="{3CD84702-20DB-4EA2-A227-01B536C6629B}" srcOrd="1" destOrd="0" presId="urn:microsoft.com/office/officeart/2011/layout/InterconnectedBlockProcess"/>
    <dgm:cxn modelId="{9846E82B-6704-4D33-9D82-9762942B7A2A}" srcId="{4275544D-0145-481E-81A8-8F46568C308E}" destId="{21131049-3AFC-4429-9B14-880FBA2A3E0E}" srcOrd="0" destOrd="0" parTransId="{C7501805-DEBA-4A40-81B9-C53F806662D7}" sibTransId="{974EA044-0D55-4269-8AEE-591EEE250DAF}"/>
    <dgm:cxn modelId="{4A861AA7-B5C6-4E21-8907-A35D2DA2CCBD}" srcId="{7C5D4847-9D03-47E1-BB63-94FF37279A49}" destId="{4275544D-0145-481E-81A8-8F46568C308E}" srcOrd="1" destOrd="0" parTransId="{B7497B3B-EBC2-4387-9963-83BCD39B76EA}" sibTransId="{CE023B51-A2C8-4B16-B75B-BA50772F9CD6}"/>
    <dgm:cxn modelId="{F82053A2-B363-47A0-BBD4-515BE245FE7F}" type="presOf" srcId="{405ACA26-24C4-4A0A-B7A8-4AAA0B3915F1}" destId="{DAFBFF98-62A8-42A9-BF42-679AF9E4CFEF}" srcOrd="0" destOrd="0" presId="urn:microsoft.com/office/officeart/2011/layout/InterconnectedBlockProcess"/>
    <dgm:cxn modelId="{427C55F1-893B-460D-803F-9C0C434B5B6C}" type="presOf" srcId="{45072D17-82C1-4D78-8037-F5CFC1BE89D3}" destId="{5C5DE6EA-66E9-4FA2-AA8B-11E1D4D68CCD}" srcOrd="0" destOrd="0" presId="urn:microsoft.com/office/officeart/2011/layout/InterconnectedBlockProcess"/>
    <dgm:cxn modelId="{6B230773-A7E2-4E74-9B7D-B876AE5E89C1}" type="presParOf" srcId="{5936DC0D-C524-4A66-97B9-74372D284579}" destId="{053F21D4-86C8-4E94-98B1-EAD769E5BF54}" srcOrd="0" destOrd="0" presId="urn:microsoft.com/office/officeart/2011/layout/InterconnectedBlockProcess"/>
    <dgm:cxn modelId="{E2370155-DD31-4BCA-9F83-5D809495FAB6}" type="presParOf" srcId="{053F21D4-86C8-4E94-98B1-EAD769E5BF54}" destId="{A867A859-6812-44DE-A337-2C522FAA705D}" srcOrd="0" destOrd="0" presId="urn:microsoft.com/office/officeart/2011/layout/InterconnectedBlockProcess"/>
    <dgm:cxn modelId="{3A2CCD0C-2D05-4D29-B2EA-15A1F4C0311C}" type="presParOf" srcId="{5936DC0D-C524-4A66-97B9-74372D284579}" destId="{393514A0-E8F6-44FC-9658-7D2188C7BBCD}" srcOrd="1" destOrd="0" presId="urn:microsoft.com/office/officeart/2011/layout/InterconnectedBlockProcess"/>
    <dgm:cxn modelId="{8EF18B32-A17F-4FFC-9075-15F45FA31023}" type="presParOf" srcId="{5936DC0D-C524-4A66-97B9-74372D284579}" destId="{DAFBFF98-62A8-42A9-BF42-679AF9E4CFEF}" srcOrd="2" destOrd="0" presId="urn:microsoft.com/office/officeart/2011/layout/InterconnectedBlockProcess"/>
    <dgm:cxn modelId="{67C936BD-2A90-4CEB-AAD5-3C90861C5693}" type="presParOf" srcId="{5936DC0D-C524-4A66-97B9-74372D284579}" destId="{D6D127B4-A2D1-4DE1-ACC8-D521D0B9D221}" srcOrd="3" destOrd="0" presId="urn:microsoft.com/office/officeart/2011/layout/InterconnectedBlockProcess"/>
    <dgm:cxn modelId="{35E42F50-DDC4-417F-B087-00A79156F5F9}" type="presParOf" srcId="{D6D127B4-A2D1-4DE1-ACC8-D521D0B9D221}" destId="{5C5DE6EA-66E9-4FA2-AA8B-11E1D4D68CCD}" srcOrd="0" destOrd="0" presId="urn:microsoft.com/office/officeart/2011/layout/InterconnectedBlockProcess"/>
    <dgm:cxn modelId="{32C6FCB5-3B2B-48F5-A3A3-645570A04509}" type="presParOf" srcId="{5936DC0D-C524-4A66-97B9-74372D284579}" destId="{BD416FF5-A03E-46CA-9C2D-D804BA49DB59}" srcOrd="4" destOrd="0" presId="urn:microsoft.com/office/officeart/2011/layout/InterconnectedBlockProcess"/>
    <dgm:cxn modelId="{C8DE0A33-47CB-4544-8292-C41844267BD4}" type="presParOf" srcId="{5936DC0D-C524-4A66-97B9-74372D284579}" destId="{8EB7820C-4AD3-4112-A5C0-755B058B2D81}" srcOrd="5" destOrd="0" presId="urn:microsoft.com/office/officeart/2011/layout/InterconnectedBlockProcess"/>
    <dgm:cxn modelId="{6369F889-0E08-40A4-B4B6-936017B7FE4E}" type="presParOf" srcId="{5936DC0D-C524-4A66-97B9-74372D284579}" destId="{8500986A-5582-46DC-89F3-1560932E2907}" srcOrd="6" destOrd="0" presId="urn:microsoft.com/office/officeart/2011/layout/InterconnectedBlockProcess"/>
    <dgm:cxn modelId="{8405781F-F0FC-4E6F-A299-A75E0AE7FE44}" type="presParOf" srcId="{8500986A-5582-46DC-89F3-1560932E2907}" destId="{909C4B9E-DB8A-45D3-A407-89BAA8EBE557}" srcOrd="0" destOrd="0" presId="urn:microsoft.com/office/officeart/2011/layout/InterconnectedBlockProcess"/>
    <dgm:cxn modelId="{E144A863-9599-443B-A85C-B86BB1C5004F}" type="presParOf" srcId="{5936DC0D-C524-4A66-97B9-74372D284579}" destId="{3CD84702-20DB-4EA2-A227-01B536C6629B}" srcOrd="7" destOrd="0" presId="urn:microsoft.com/office/officeart/2011/layout/InterconnectedBlockProcess"/>
    <dgm:cxn modelId="{61C76A11-B7A1-48F8-BA24-9CFD3A3D6DD5}" type="presParOf" srcId="{5936DC0D-C524-4A66-97B9-74372D284579}" destId="{A7194ECA-D899-43E2-9FD7-12904CF9F18A}" srcOrd="8" destOrd="0" presId="urn:microsoft.com/office/officeart/2011/layout/InterconnectedBlockProcess"/>
    <dgm:cxn modelId="{5EF5600F-0B61-4645-93EB-829F9D2CF49B}" type="presParOf" srcId="{5936DC0D-C524-4A66-97B9-74372D284579}" destId="{FB044B73-AFCE-436F-AD86-69C36ECDAA88}" srcOrd="9" destOrd="0" presId="urn:microsoft.com/office/officeart/2011/layout/InterconnectedBlockProcess"/>
    <dgm:cxn modelId="{53841A39-60D0-4BB5-92DF-249D05321841}" type="presParOf" srcId="{FB044B73-AFCE-436F-AD86-69C36ECDAA88}" destId="{589DA170-D2DA-410E-AF5A-E607C8F8CCF5}" srcOrd="0" destOrd="0" presId="urn:microsoft.com/office/officeart/2011/layout/InterconnectedBlockProcess"/>
    <dgm:cxn modelId="{D941B1D3-DD8A-491E-935A-8C2982686586}" type="presParOf" srcId="{5936DC0D-C524-4A66-97B9-74372D284579}" destId="{FE8BEF2B-46B5-472D-BEFA-05F7658B56B1}" srcOrd="10" destOrd="0" presId="urn:microsoft.com/office/officeart/2011/layout/InterconnectedBlockProcess"/>
    <dgm:cxn modelId="{9D8B17FE-03C8-47A3-ACB0-7127D3BF11D2}" type="presParOf" srcId="{5936DC0D-C524-4A66-97B9-74372D284579}" destId="{D43160FB-76DF-4499-8CBC-DC575D7A2447}"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9ECEE5-9B85-4401-A810-DDD29EE49B93}" type="doc">
      <dgm:prSet loTypeId="urn:microsoft.com/office/officeart/2005/8/layout/venn3" loCatId="relationship" qsTypeId="urn:microsoft.com/office/officeart/2005/8/quickstyle/simple1" qsCatId="simple" csTypeId="urn:microsoft.com/office/officeart/2005/8/colors/accent2_5" csCatId="accent2" phldr="1"/>
      <dgm:spPr/>
      <dgm:t>
        <a:bodyPr/>
        <a:lstStyle/>
        <a:p>
          <a:endParaRPr lang="en-US"/>
        </a:p>
      </dgm:t>
    </dgm:pt>
    <dgm:pt modelId="{D371F1B3-A634-4C00-8AC6-DC6475084A6A}">
      <dgm:prSet phldrT="[Text]" custT="1"/>
      <dgm:spPr/>
      <dgm:t>
        <a:bodyPr/>
        <a:lstStyle/>
        <a:p>
          <a:pPr algn="ctr"/>
          <a:r>
            <a:rPr lang="en-US" sz="800" dirty="0"/>
            <a:t>Remove URLs</a:t>
          </a:r>
        </a:p>
      </dgm:t>
    </dgm:pt>
    <dgm:pt modelId="{253402DB-8175-41E8-8213-E84D94853D82}" type="parTrans" cxnId="{1F6D9CAB-D80C-42C2-BE1C-BD0933A1E426}">
      <dgm:prSet/>
      <dgm:spPr/>
      <dgm:t>
        <a:bodyPr/>
        <a:lstStyle/>
        <a:p>
          <a:endParaRPr lang="en-US"/>
        </a:p>
      </dgm:t>
    </dgm:pt>
    <dgm:pt modelId="{22A8FC40-7696-4184-AA48-3AB12330F833}" type="sibTrans" cxnId="{1F6D9CAB-D80C-42C2-BE1C-BD0933A1E426}">
      <dgm:prSet/>
      <dgm:spPr/>
      <dgm:t>
        <a:bodyPr/>
        <a:lstStyle/>
        <a:p>
          <a:endParaRPr lang="en-US"/>
        </a:p>
      </dgm:t>
    </dgm:pt>
    <dgm:pt modelId="{050A9762-16BF-419D-AFF3-4AF5508A00FC}">
      <dgm:prSet phldrT="[Text]" custT="1"/>
      <dgm:spPr/>
      <dgm:t>
        <a:bodyPr/>
        <a:lstStyle/>
        <a:p>
          <a:r>
            <a:rPr lang="en-US" sz="800" dirty="0"/>
            <a:t>English Dictionary Creation</a:t>
          </a:r>
        </a:p>
      </dgm:t>
    </dgm:pt>
    <dgm:pt modelId="{CAFBF395-A97C-4469-BF2C-C77300CF5A8E}" type="parTrans" cxnId="{947F816A-4132-4BB2-A917-48F3BA1B3372}">
      <dgm:prSet/>
      <dgm:spPr/>
      <dgm:t>
        <a:bodyPr/>
        <a:lstStyle/>
        <a:p>
          <a:endParaRPr lang="en-US"/>
        </a:p>
      </dgm:t>
    </dgm:pt>
    <dgm:pt modelId="{CEEC107E-0C6A-4E44-9F89-569021B0F899}" type="sibTrans" cxnId="{947F816A-4132-4BB2-A917-48F3BA1B3372}">
      <dgm:prSet/>
      <dgm:spPr/>
      <dgm:t>
        <a:bodyPr/>
        <a:lstStyle/>
        <a:p>
          <a:endParaRPr lang="en-US"/>
        </a:p>
      </dgm:t>
    </dgm:pt>
    <dgm:pt modelId="{834E783F-9414-4164-A5BF-9B0814D10FDB}">
      <dgm:prSet phldrT="[Text]" custT="1"/>
      <dgm:spPr/>
      <dgm:t>
        <a:bodyPr/>
        <a:lstStyle/>
        <a:p>
          <a:r>
            <a:rPr lang="en-US" sz="800" dirty="0"/>
            <a:t>Extraction of words</a:t>
          </a:r>
        </a:p>
      </dgm:t>
    </dgm:pt>
    <dgm:pt modelId="{B21CEC85-6D04-47FD-963E-BF7A52D641BD}" type="parTrans" cxnId="{94685D2A-7721-45CC-A351-32FED5758A72}">
      <dgm:prSet/>
      <dgm:spPr/>
      <dgm:t>
        <a:bodyPr/>
        <a:lstStyle/>
        <a:p>
          <a:endParaRPr lang="en-US"/>
        </a:p>
      </dgm:t>
    </dgm:pt>
    <dgm:pt modelId="{7B573E6C-D81F-4FBA-B460-D0C2AEFD2BAF}" type="sibTrans" cxnId="{94685D2A-7721-45CC-A351-32FED5758A72}">
      <dgm:prSet/>
      <dgm:spPr/>
      <dgm:t>
        <a:bodyPr/>
        <a:lstStyle/>
        <a:p>
          <a:endParaRPr lang="en-US"/>
        </a:p>
      </dgm:t>
    </dgm:pt>
    <dgm:pt modelId="{49B9F009-AB52-476F-AE09-F037B66760FE}">
      <dgm:prSet phldrT="[Text]" custT="1"/>
      <dgm:spPr/>
      <dgm:t>
        <a:bodyPr/>
        <a:lstStyle/>
        <a:p>
          <a:r>
            <a:rPr lang="en-US" sz="800" dirty="0"/>
            <a:t>Stemming</a:t>
          </a:r>
        </a:p>
      </dgm:t>
    </dgm:pt>
    <dgm:pt modelId="{15A8F649-85BD-44A3-98E4-628E61ED3F77}" type="parTrans" cxnId="{00328B2E-E082-4E8F-972F-690B654A0BCB}">
      <dgm:prSet/>
      <dgm:spPr/>
      <dgm:t>
        <a:bodyPr/>
        <a:lstStyle/>
        <a:p>
          <a:endParaRPr lang="en-US"/>
        </a:p>
      </dgm:t>
    </dgm:pt>
    <dgm:pt modelId="{425228B9-3F26-4DB7-BC7D-5AA0CC38C245}" type="sibTrans" cxnId="{00328B2E-E082-4E8F-972F-690B654A0BCB}">
      <dgm:prSet/>
      <dgm:spPr/>
      <dgm:t>
        <a:bodyPr/>
        <a:lstStyle/>
        <a:p>
          <a:endParaRPr lang="en-US"/>
        </a:p>
      </dgm:t>
    </dgm:pt>
    <dgm:pt modelId="{A8147FA6-A916-4DF2-ABE1-BF4A756E8D5B}" type="pres">
      <dgm:prSet presAssocID="{639ECEE5-9B85-4401-A810-DDD29EE49B93}" presName="Name0" presStyleCnt="0">
        <dgm:presLayoutVars>
          <dgm:dir/>
          <dgm:resizeHandles val="exact"/>
        </dgm:presLayoutVars>
      </dgm:prSet>
      <dgm:spPr/>
      <dgm:t>
        <a:bodyPr/>
        <a:lstStyle/>
        <a:p>
          <a:endParaRPr lang="en-IN"/>
        </a:p>
      </dgm:t>
    </dgm:pt>
    <dgm:pt modelId="{32C7719C-C75A-4C40-BB86-A1FA9696BE2F}" type="pres">
      <dgm:prSet presAssocID="{D371F1B3-A634-4C00-8AC6-DC6475084A6A}" presName="Name5" presStyleLbl="vennNode1" presStyleIdx="0" presStyleCnt="4">
        <dgm:presLayoutVars>
          <dgm:bulletEnabled val="1"/>
        </dgm:presLayoutVars>
      </dgm:prSet>
      <dgm:spPr/>
      <dgm:t>
        <a:bodyPr/>
        <a:lstStyle/>
        <a:p>
          <a:endParaRPr lang="en-IN"/>
        </a:p>
      </dgm:t>
    </dgm:pt>
    <dgm:pt modelId="{0A3C3D31-3AE0-43E8-8CF2-C8354061831D}" type="pres">
      <dgm:prSet presAssocID="{22A8FC40-7696-4184-AA48-3AB12330F833}" presName="space" presStyleCnt="0"/>
      <dgm:spPr/>
      <dgm:t>
        <a:bodyPr/>
        <a:lstStyle/>
        <a:p>
          <a:endParaRPr lang="en-US"/>
        </a:p>
      </dgm:t>
    </dgm:pt>
    <dgm:pt modelId="{841CFF10-EE10-45F9-B1B4-1BEB5933A662}" type="pres">
      <dgm:prSet presAssocID="{050A9762-16BF-419D-AFF3-4AF5508A00FC}" presName="Name5" presStyleLbl="vennNode1" presStyleIdx="1" presStyleCnt="4">
        <dgm:presLayoutVars>
          <dgm:bulletEnabled val="1"/>
        </dgm:presLayoutVars>
      </dgm:prSet>
      <dgm:spPr/>
      <dgm:t>
        <a:bodyPr/>
        <a:lstStyle/>
        <a:p>
          <a:endParaRPr lang="en-IN"/>
        </a:p>
      </dgm:t>
    </dgm:pt>
    <dgm:pt modelId="{07961B5C-B0B4-4ED9-83CD-EEF32B8C9398}" type="pres">
      <dgm:prSet presAssocID="{CEEC107E-0C6A-4E44-9F89-569021B0F899}" presName="space" presStyleCnt="0"/>
      <dgm:spPr/>
      <dgm:t>
        <a:bodyPr/>
        <a:lstStyle/>
        <a:p>
          <a:endParaRPr lang="en-US"/>
        </a:p>
      </dgm:t>
    </dgm:pt>
    <dgm:pt modelId="{E08D73C2-3BE2-4B4B-86EE-A45E6C4FB642}" type="pres">
      <dgm:prSet presAssocID="{834E783F-9414-4164-A5BF-9B0814D10FDB}" presName="Name5" presStyleLbl="vennNode1" presStyleIdx="2" presStyleCnt="4">
        <dgm:presLayoutVars>
          <dgm:bulletEnabled val="1"/>
        </dgm:presLayoutVars>
      </dgm:prSet>
      <dgm:spPr/>
      <dgm:t>
        <a:bodyPr/>
        <a:lstStyle/>
        <a:p>
          <a:endParaRPr lang="en-IN"/>
        </a:p>
      </dgm:t>
    </dgm:pt>
    <dgm:pt modelId="{9B6E5E40-0F59-47F5-96EE-C693035D6EE1}" type="pres">
      <dgm:prSet presAssocID="{7B573E6C-D81F-4FBA-B460-D0C2AEFD2BAF}" presName="space" presStyleCnt="0"/>
      <dgm:spPr/>
      <dgm:t>
        <a:bodyPr/>
        <a:lstStyle/>
        <a:p>
          <a:endParaRPr lang="en-US"/>
        </a:p>
      </dgm:t>
    </dgm:pt>
    <dgm:pt modelId="{0C7215B1-111F-4282-A4D5-53285BA1E7E1}" type="pres">
      <dgm:prSet presAssocID="{49B9F009-AB52-476F-AE09-F037B66760FE}" presName="Name5" presStyleLbl="vennNode1" presStyleIdx="3" presStyleCnt="4">
        <dgm:presLayoutVars>
          <dgm:bulletEnabled val="1"/>
        </dgm:presLayoutVars>
      </dgm:prSet>
      <dgm:spPr/>
      <dgm:t>
        <a:bodyPr/>
        <a:lstStyle/>
        <a:p>
          <a:endParaRPr lang="en-IN"/>
        </a:p>
      </dgm:t>
    </dgm:pt>
  </dgm:ptLst>
  <dgm:cxnLst>
    <dgm:cxn modelId="{94685D2A-7721-45CC-A351-32FED5758A72}" srcId="{639ECEE5-9B85-4401-A810-DDD29EE49B93}" destId="{834E783F-9414-4164-A5BF-9B0814D10FDB}" srcOrd="2" destOrd="0" parTransId="{B21CEC85-6D04-47FD-963E-BF7A52D641BD}" sibTransId="{7B573E6C-D81F-4FBA-B460-D0C2AEFD2BAF}"/>
    <dgm:cxn modelId="{22747F31-3AC7-40CC-8A01-38709B6D8FA8}" type="presOf" srcId="{050A9762-16BF-419D-AFF3-4AF5508A00FC}" destId="{841CFF10-EE10-45F9-B1B4-1BEB5933A662}" srcOrd="0" destOrd="0" presId="urn:microsoft.com/office/officeart/2005/8/layout/venn3"/>
    <dgm:cxn modelId="{9831CC0C-F30A-4268-8EBE-BDE0A10FA3A9}" type="presOf" srcId="{D371F1B3-A634-4C00-8AC6-DC6475084A6A}" destId="{32C7719C-C75A-4C40-BB86-A1FA9696BE2F}" srcOrd="0" destOrd="0" presId="urn:microsoft.com/office/officeart/2005/8/layout/venn3"/>
    <dgm:cxn modelId="{1F6D9CAB-D80C-42C2-BE1C-BD0933A1E426}" srcId="{639ECEE5-9B85-4401-A810-DDD29EE49B93}" destId="{D371F1B3-A634-4C00-8AC6-DC6475084A6A}" srcOrd="0" destOrd="0" parTransId="{253402DB-8175-41E8-8213-E84D94853D82}" sibTransId="{22A8FC40-7696-4184-AA48-3AB12330F833}"/>
    <dgm:cxn modelId="{825AD5A9-4E61-4D5E-BC89-9B39A19242A4}" type="presOf" srcId="{49B9F009-AB52-476F-AE09-F037B66760FE}" destId="{0C7215B1-111F-4282-A4D5-53285BA1E7E1}" srcOrd="0" destOrd="0" presId="urn:microsoft.com/office/officeart/2005/8/layout/venn3"/>
    <dgm:cxn modelId="{EDAB93E6-1C31-4511-B5C9-99CC37E28192}" type="presOf" srcId="{834E783F-9414-4164-A5BF-9B0814D10FDB}" destId="{E08D73C2-3BE2-4B4B-86EE-A45E6C4FB642}" srcOrd="0" destOrd="0" presId="urn:microsoft.com/office/officeart/2005/8/layout/venn3"/>
    <dgm:cxn modelId="{68DCCD67-CC5F-4A16-A263-3E870D377778}" type="presOf" srcId="{639ECEE5-9B85-4401-A810-DDD29EE49B93}" destId="{A8147FA6-A916-4DF2-ABE1-BF4A756E8D5B}" srcOrd="0" destOrd="0" presId="urn:microsoft.com/office/officeart/2005/8/layout/venn3"/>
    <dgm:cxn modelId="{00328B2E-E082-4E8F-972F-690B654A0BCB}" srcId="{639ECEE5-9B85-4401-A810-DDD29EE49B93}" destId="{49B9F009-AB52-476F-AE09-F037B66760FE}" srcOrd="3" destOrd="0" parTransId="{15A8F649-85BD-44A3-98E4-628E61ED3F77}" sibTransId="{425228B9-3F26-4DB7-BC7D-5AA0CC38C245}"/>
    <dgm:cxn modelId="{947F816A-4132-4BB2-A917-48F3BA1B3372}" srcId="{639ECEE5-9B85-4401-A810-DDD29EE49B93}" destId="{050A9762-16BF-419D-AFF3-4AF5508A00FC}" srcOrd="1" destOrd="0" parTransId="{CAFBF395-A97C-4469-BF2C-C77300CF5A8E}" sibTransId="{CEEC107E-0C6A-4E44-9F89-569021B0F899}"/>
    <dgm:cxn modelId="{BB83B213-BD22-4237-959C-8FF8EF5E8513}" type="presParOf" srcId="{A8147FA6-A916-4DF2-ABE1-BF4A756E8D5B}" destId="{32C7719C-C75A-4C40-BB86-A1FA9696BE2F}" srcOrd="0" destOrd="0" presId="urn:microsoft.com/office/officeart/2005/8/layout/venn3"/>
    <dgm:cxn modelId="{68CDED18-D371-4836-97B2-9F1385D02A0E}" type="presParOf" srcId="{A8147FA6-A916-4DF2-ABE1-BF4A756E8D5B}" destId="{0A3C3D31-3AE0-43E8-8CF2-C8354061831D}" srcOrd="1" destOrd="0" presId="urn:microsoft.com/office/officeart/2005/8/layout/venn3"/>
    <dgm:cxn modelId="{815DEAB5-673F-4406-8ABE-F755486688A2}" type="presParOf" srcId="{A8147FA6-A916-4DF2-ABE1-BF4A756E8D5B}" destId="{841CFF10-EE10-45F9-B1B4-1BEB5933A662}" srcOrd="2" destOrd="0" presId="urn:microsoft.com/office/officeart/2005/8/layout/venn3"/>
    <dgm:cxn modelId="{877FF213-2A50-4CC5-A971-6455219E0DB5}" type="presParOf" srcId="{A8147FA6-A916-4DF2-ABE1-BF4A756E8D5B}" destId="{07961B5C-B0B4-4ED9-83CD-EEF32B8C9398}" srcOrd="3" destOrd="0" presId="urn:microsoft.com/office/officeart/2005/8/layout/venn3"/>
    <dgm:cxn modelId="{23C3DD77-B494-4221-B913-F1CED0B7543E}" type="presParOf" srcId="{A8147FA6-A916-4DF2-ABE1-BF4A756E8D5B}" destId="{E08D73C2-3BE2-4B4B-86EE-A45E6C4FB642}" srcOrd="4" destOrd="0" presId="urn:microsoft.com/office/officeart/2005/8/layout/venn3"/>
    <dgm:cxn modelId="{08ADD3CB-53F9-4FA8-B84E-F9C11687C1BE}" type="presParOf" srcId="{A8147FA6-A916-4DF2-ABE1-BF4A756E8D5B}" destId="{9B6E5E40-0F59-47F5-96EE-C693035D6EE1}" srcOrd="5" destOrd="0" presId="urn:microsoft.com/office/officeart/2005/8/layout/venn3"/>
    <dgm:cxn modelId="{5331FFBF-6ECD-426B-9C37-BCCA34E6C11A}" type="presParOf" srcId="{A8147FA6-A916-4DF2-ABE1-BF4A756E8D5B}" destId="{0C7215B1-111F-4282-A4D5-53285BA1E7E1}"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2AD68C-1DBC-4416-8AFF-15A3B13EC027}" type="doc">
      <dgm:prSet loTypeId="urn:microsoft.com/office/officeart/2005/8/layout/gear1" loCatId="process" qsTypeId="urn:microsoft.com/office/officeart/2005/8/quickstyle/simple1" qsCatId="simple" csTypeId="urn:microsoft.com/office/officeart/2005/8/colors/accent1_3" csCatId="accent1" phldr="1"/>
      <dgm:spPr/>
    </dgm:pt>
    <dgm:pt modelId="{7FE9833C-B970-498A-AC93-F2A1E95CE1AA}">
      <dgm:prSet phldrT="[Text]" custT="1"/>
      <dgm:spPr/>
      <dgm:t>
        <a:bodyPr/>
        <a:lstStyle/>
        <a:p>
          <a:r>
            <a:rPr lang="en-US" sz="1200" dirty="0"/>
            <a:t>Generation of Sentiment Metric</a:t>
          </a:r>
        </a:p>
      </dgm:t>
    </dgm:pt>
    <dgm:pt modelId="{ED1A056D-1808-400A-9DCE-658B88C13236}" type="parTrans" cxnId="{FEE2C6EB-8486-4137-9BDE-45CB67C9BC76}">
      <dgm:prSet/>
      <dgm:spPr/>
      <dgm:t>
        <a:bodyPr/>
        <a:lstStyle/>
        <a:p>
          <a:endParaRPr lang="en-US"/>
        </a:p>
      </dgm:t>
    </dgm:pt>
    <dgm:pt modelId="{9BE629C4-24A2-43EB-94EB-0DD7812F0CFA}" type="sibTrans" cxnId="{FEE2C6EB-8486-4137-9BDE-45CB67C9BC76}">
      <dgm:prSet/>
      <dgm:spPr/>
      <dgm:t>
        <a:bodyPr/>
        <a:lstStyle/>
        <a:p>
          <a:endParaRPr lang="en-US"/>
        </a:p>
      </dgm:t>
    </dgm:pt>
    <dgm:pt modelId="{4493C405-279F-47D2-9360-78D2CEFE02A8}">
      <dgm:prSet phldrT="[Text]" custT="1"/>
      <dgm:spPr/>
      <dgm:t>
        <a:bodyPr/>
        <a:lstStyle/>
        <a:p>
          <a:r>
            <a:rPr lang="en-US" sz="1000" dirty="0"/>
            <a:t>Vader Sentiment Analysis</a:t>
          </a:r>
        </a:p>
      </dgm:t>
    </dgm:pt>
    <dgm:pt modelId="{8DF0EC07-9807-4D94-9871-5270873753E6}" type="parTrans" cxnId="{34CC25EE-809E-43DC-B792-C05F75C9FCA4}">
      <dgm:prSet/>
      <dgm:spPr/>
      <dgm:t>
        <a:bodyPr/>
        <a:lstStyle/>
        <a:p>
          <a:endParaRPr lang="en-US"/>
        </a:p>
      </dgm:t>
    </dgm:pt>
    <dgm:pt modelId="{3C0E1154-8FBB-40F1-8A90-F3E942A7388A}" type="sibTrans" cxnId="{34CC25EE-809E-43DC-B792-C05F75C9FCA4}">
      <dgm:prSet/>
      <dgm:spPr/>
      <dgm:t>
        <a:bodyPr/>
        <a:lstStyle/>
        <a:p>
          <a:endParaRPr lang="en-US"/>
        </a:p>
      </dgm:t>
    </dgm:pt>
    <dgm:pt modelId="{DED672CD-5B9A-4931-9F1F-87B6BB436C31}" type="pres">
      <dgm:prSet presAssocID="{C12AD68C-1DBC-4416-8AFF-15A3B13EC027}" presName="composite" presStyleCnt="0">
        <dgm:presLayoutVars>
          <dgm:chMax val="3"/>
          <dgm:animLvl val="lvl"/>
          <dgm:resizeHandles val="exact"/>
        </dgm:presLayoutVars>
      </dgm:prSet>
      <dgm:spPr/>
    </dgm:pt>
    <dgm:pt modelId="{0D831612-2041-40A5-B997-8A0AC6D67B88}" type="pres">
      <dgm:prSet presAssocID="{7FE9833C-B970-498A-AC93-F2A1E95CE1AA}" presName="gear1" presStyleLbl="node1" presStyleIdx="0" presStyleCnt="2">
        <dgm:presLayoutVars>
          <dgm:chMax val="1"/>
          <dgm:bulletEnabled val="1"/>
        </dgm:presLayoutVars>
      </dgm:prSet>
      <dgm:spPr/>
      <dgm:t>
        <a:bodyPr/>
        <a:lstStyle/>
        <a:p>
          <a:endParaRPr lang="en-IN"/>
        </a:p>
      </dgm:t>
    </dgm:pt>
    <dgm:pt modelId="{3AD73D0B-65A4-4C6B-ADE3-16B4B731E7E4}" type="pres">
      <dgm:prSet presAssocID="{7FE9833C-B970-498A-AC93-F2A1E95CE1AA}" presName="gear1srcNode" presStyleLbl="node1" presStyleIdx="0" presStyleCnt="2"/>
      <dgm:spPr/>
      <dgm:t>
        <a:bodyPr/>
        <a:lstStyle/>
        <a:p>
          <a:endParaRPr lang="en-IN"/>
        </a:p>
      </dgm:t>
    </dgm:pt>
    <dgm:pt modelId="{FE60490C-1E1B-4494-A827-B11E04E53F82}" type="pres">
      <dgm:prSet presAssocID="{7FE9833C-B970-498A-AC93-F2A1E95CE1AA}" presName="gear1dstNode" presStyleLbl="node1" presStyleIdx="0" presStyleCnt="2"/>
      <dgm:spPr/>
      <dgm:t>
        <a:bodyPr/>
        <a:lstStyle/>
        <a:p>
          <a:endParaRPr lang="en-IN"/>
        </a:p>
      </dgm:t>
    </dgm:pt>
    <dgm:pt modelId="{1B158B27-D8D4-4649-AF96-4CFFBD907A15}" type="pres">
      <dgm:prSet presAssocID="{4493C405-279F-47D2-9360-78D2CEFE02A8}" presName="gear2" presStyleLbl="node1" presStyleIdx="1" presStyleCnt="2" custScaleX="114668" custScaleY="100859" custLinFactNeighborX="-2410" custLinFactNeighborY="-9184">
        <dgm:presLayoutVars>
          <dgm:chMax val="1"/>
          <dgm:bulletEnabled val="1"/>
        </dgm:presLayoutVars>
      </dgm:prSet>
      <dgm:spPr/>
      <dgm:t>
        <a:bodyPr/>
        <a:lstStyle/>
        <a:p>
          <a:endParaRPr lang="en-IN"/>
        </a:p>
      </dgm:t>
    </dgm:pt>
    <dgm:pt modelId="{11ADCC0C-D55B-4EC4-883F-2E6A749EE684}" type="pres">
      <dgm:prSet presAssocID="{4493C405-279F-47D2-9360-78D2CEFE02A8}" presName="gear2srcNode" presStyleLbl="node1" presStyleIdx="1" presStyleCnt="2"/>
      <dgm:spPr/>
      <dgm:t>
        <a:bodyPr/>
        <a:lstStyle/>
        <a:p>
          <a:endParaRPr lang="en-IN"/>
        </a:p>
      </dgm:t>
    </dgm:pt>
    <dgm:pt modelId="{DBC9D9D7-E05E-495F-BC66-A93C2357F9E4}" type="pres">
      <dgm:prSet presAssocID="{4493C405-279F-47D2-9360-78D2CEFE02A8}" presName="gear2dstNode" presStyleLbl="node1" presStyleIdx="1" presStyleCnt="2"/>
      <dgm:spPr/>
      <dgm:t>
        <a:bodyPr/>
        <a:lstStyle/>
        <a:p>
          <a:endParaRPr lang="en-IN"/>
        </a:p>
      </dgm:t>
    </dgm:pt>
    <dgm:pt modelId="{C65969F0-DE5A-4B89-9981-D8676678925F}" type="pres">
      <dgm:prSet presAssocID="{9BE629C4-24A2-43EB-94EB-0DD7812F0CFA}" presName="connector1" presStyleLbl="sibTrans2D1" presStyleIdx="0" presStyleCnt="2"/>
      <dgm:spPr/>
      <dgm:t>
        <a:bodyPr/>
        <a:lstStyle/>
        <a:p>
          <a:endParaRPr lang="en-IN"/>
        </a:p>
      </dgm:t>
    </dgm:pt>
    <dgm:pt modelId="{6A82D2FA-3F65-4D4C-B044-480AF431EDFA}" type="pres">
      <dgm:prSet presAssocID="{3C0E1154-8FBB-40F1-8A90-F3E942A7388A}" presName="connector2" presStyleLbl="sibTrans2D1" presStyleIdx="1" presStyleCnt="2"/>
      <dgm:spPr/>
      <dgm:t>
        <a:bodyPr/>
        <a:lstStyle/>
        <a:p>
          <a:endParaRPr lang="en-IN"/>
        </a:p>
      </dgm:t>
    </dgm:pt>
  </dgm:ptLst>
  <dgm:cxnLst>
    <dgm:cxn modelId="{60D593FD-1965-47CF-B46D-1714F72D7B21}" type="presOf" srcId="{C12AD68C-1DBC-4416-8AFF-15A3B13EC027}" destId="{DED672CD-5B9A-4931-9F1F-87B6BB436C31}" srcOrd="0" destOrd="0" presId="urn:microsoft.com/office/officeart/2005/8/layout/gear1"/>
    <dgm:cxn modelId="{FEE2C6EB-8486-4137-9BDE-45CB67C9BC76}" srcId="{C12AD68C-1DBC-4416-8AFF-15A3B13EC027}" destId="{7FE9833C-B970-498A-AC93-F2A1E95CE1AA}" srcOrd="0" destOrd="0" parTransId="{ED1A056D-1808-400A-9DCE-658B88C13236}" sibTransId="{9BE629C4-24A2-43EB-94EB-0DD7812F0CFA}"/>
    <dgm:cxn modelId="{34CC25EE-809E-43DC-B792-C05F75C9FCA4}" srcId="{C12AD68C-1DBC-4416-8AFF-15A3B13EC027}" destId="{4493C405-279F-47D2-9360-78D2CEFE02A8}" srcOrd="1" destOrd="0" parTransId="{8DF0EC07-9807-4D94-9871-5270873753E6}" sibTransId="{3C0E1154-8FBB-40F1-8A90-F3E942A7388A}"/>
    <dgm:cxn modelId="{7556BE79-F218-4F5D-8908-EAB53F58CA27}" type="presOf" srcId="{7FE9833C-B970-498A-AC93-F2A1E95CE1AA}" destId="{3AD73D0B-65A4-4C6B-ADE3-16B4B731E7E4}" srcOrd="1" destOrd="0" presId="urn:microsoft.com/office/officeart/2005/8/layout/gear1"/>
    <dgm:cxn modelId="{3C8EB79E-A7F3-4230-9BAE-B83780C533C0}" type="presOf" srcId="{4493C405-279F-47D2-9360-78D2CEFE02A8}" destId="{11ADCC0C-D55B-4EC4-883F-2E6A749EE684}" srcOrd="1" destOrd="0" presId="urn:microsoft.com/office/officeart/2005/8/layout/gear1"/>
    <dgm:cxn modelId="{0F8F3486-C7C9-407E-B32F-BA19A2B0125F}" type="presOf" srcId="{4493C405-279F-47D2-9360-78D2CEFE02A8}" destId="{DBC9D9D7-E05E-495F-BC66-A93C2357F9E4}" srcOrd="2" destOrd="0" presId="urn:microsoft.com/office/officeart/2005/8/layout/gear1"/>
    <dgm:cxn modelId="{F0D38A9F-7BBC-4A66-8B97-D30B7EFCF9B0}" type="presOf" srcId="{7FE9833C-B970-498A-AC93-F2A1E95CE1AA}" destId="{0D831612-2041-40A5-B997-8A0AC6D67B88}" srcOrd="0" destOrd="0" presId="urn:microsoft.com/office/officeart/2005/8/layout/gear1"/>
    <dgm:cxn modelId="{867B5D5A-7F1A-4076-8D48-1BB7D157F4E1}" type="presOf" srcId="{3C0E1154-8FBB-40F1-8A90-F3E942A7388A}" destId="{6A82D2FA-3F65-4D4C-B044-480AF431EDFA}" srcOrd="0" destOrd="0" presId="urn:microsoft.com/office/officeart/2005/8/layout/gear1"/>
    <dgm:cxn modelId="{1B4069C4-2D59-4796-8743-DFB4BA28C383}" type="presOf" srcId="{9BE629C4-24A2-43EB-94EB-0DD7812F0CFA}" destId="{C65969F0-DE5A-4B89-9981-D8676678925F}" srcOrd="0" destOrd="0" presId="urn:microsoft.com/office/officeart/2005/8/layout/gear1"/>
    <dgm:cxn modelId="{6E4F1C58-42E3-4C34-AD30-F9CFBEA063AB}" type="presOf" srcId="{7FE9833C-B970-498A-AC93-F2A1E95CE1AA}" destId="{FE60490C-1E1B-4494-A827-B11E04E53F82}" srcOrd="2" destOrd="0" presId="urn:microsoft.com/office/officeart/2005/8/layout/gear1"/>
    <dgm:cxn modelId="{37F7BCA5-4F06-46D1-822C-B53CC250D393}" type="presOf" srcId="{4493C405-279F-47D2-9360-78D2CEFE02A8}" destId="{1B158B27-D8D4-4649-AF96-4CFFBD907A15}" srcOrd="0" destOrd="0" presId="urn:microsoft.com/office/officeart/2005/8/layout/gear1"/>
    <dgm:cxn modelId="{72ECD6B1-A2C6-43B4-AD97-E9874A7099F8}" type="presParOf" srcId="{DED672CD-5B9A-4931-9F1F-87B6BB436C31}" destId="{0D831612-2041-40A5-B997-8A0AC6D67B88}" srcOrd="0" destOrd="0" presId="urn:microsoft.com/office/officeart/2005/8/layout/gear1"/>
    <dgm:cxn modelId="{679C125E-EF04-4EE9-BEE5-27D4208761D5}" type="presParOf" srcId="{DED672CD-5B9A-4931-9F1F-87B6BB436C31}" destId="{3AD73D0B-65A4-4C6B-ADE3-16B4B731E7E4}" srcOrd="1" destOrd="0" presId="urn:microsoft.com/office/officeart/2005/8/layout/gear1"/>
    <dgm:cxn modelId="{6B70829E-AC1E-4480-97FC-7966EEC19B15}" type="presParOf" srcId="{DED672CD-5B9A-4931-9F1F-87B6BB436C31}" destId="{FE60490C-1E1B-4494-A827-B11E04E53F82}" srcOrd="2" destOrd="0" presId="urn:microsoft.com/office/officeart/2005/8/layout/gear1"/>
    <dgm:cxn modelId="{6EDF3B91-F701-4E14-8E18-4C62349B35DB}" type="presParOf" srcId="{DED672CD-5B9A-4931-9F1F-87B6BB436C31}" destId="{1B158B27-D8D4-4649-AF96-4CFFBD907A15}" srcOrd="3" destOrd="0" presId="urn:microsoft.com/office/officeart/2005/8/layout/gear1"/>
    <dgm:cxn modelId="{2E8BA1FD-1928-425E-8E82-0985A8793AB3}" type="presParOf" srcId="{DED672CD-5B9A-4931-9F1F-87B6BB436C31}" destId="{11ADCC0C-D55B-4EC4-883F-2E6A749EE684}" srcOrd="4" destOrd="0" presId="urn:microsoft.com/office/officeart/2005/8/layout/gear1"/>
    <dgm:cxn modelId="{DACB2786-DD63-477A-BB2D-216E04BEDF39}" type="presParOf" srcId="{DED672CD-5B9A-4931-9F1F-87B6BB436C31}" destId="{DBC9D9D7-E05E-495F-BC66-A93C2357F9E4}" srcOrd="5" destOrd="0" presId="urn:microsoft.com/office/officeart/2005/8/layout/gear1"/>
    <dgm:cxn modelId="{170262A4-76AA-4CAE-8F4A-2F4820FD3136}" type="presParOf" srcId="{DED672CD-5B9A-4931-9F1F-87B6BB436C31}" destId="{C65969F0-DE5A-4B89-9981-D8676678925F}" srcOrd="6" destOrd="0" presId="urn:microsoft.com/office/officeart/2005/8/layout/gear1"/>
    <dgm:cxn modelId="{E189B0BB-8DC2-4AB9-8ED0-78A823095AAA}" type="presParOf" srcId="{DED672CD-5B9A-4931-9F1F-87B6BB436C31}" destId="{6A82D2FA-3F65-4D4C-B044-480AF431EDFA}" srcOrd="7"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2E44CC-4801-4EC7-A8DF-F5857C1B7985}" type="doc">
      <dgm:prSet loTypeId="urn:microsoft.com/office/officeart/2005/8/layout/chevron1" loCatId="process" qsTypeId="urn:microsoft.com/office/officeart/2005/8/quickstyle/simple1" qsCatId="simple" csTypeId="urn:microsoft.com/office/officeart/2005/8/colors/colorful1" csCatId="colorful" phldr="1"/>
      <dgm:spPr/>
    </dgm:pt>
    <dgm:pt modelId="{144BE02D-7096-4A4B-B29C-2D29FFA11DB0}">
      <dgm:prSet phldrT="[Text]" custT="1"/>
      <dgm:spPr/>
      <dgm:t>
        <a:bodyPr/>
        <a:lstStyle/>
        <a:p>
          <a:r>
            <a:rPr lang="en-US" sz="1200" dirty="0"/>
            <a:t>Twitter Handle Scrapper</a:t>
          </a:r>
        </a:p>
      </dgm:t>
    </dgm:pt>
    <dgm:pt modelId="{9142BEE4-321B-4AB0-9417-897ED98F53A1}" type="parTrans" cxnId="{7E0D5592-A7C2-4ED6-A313-0FE7FFF2682B}">
      <dgm:prSet/>
      <dgm:spPr/>
      <dgm:t>
        <a:bodyPr/>
        <a:lstStyle/>
        <a:p>
          <a:endParaRPr lang="en-US"/>
        </a:p>
      </dgm:t>
    </dgm:pt>
    <dgm:pt modelId="{2A46585A-FA70-47A4-A483-4B8D038D1483}" type="sibTrans" cxnId="{7E0D5592-A7C2-4ED6-A313-0FE7FFF2682B}">
      <dgm:prSet/>
      <dgm:spPr/>
      <dgm:t>
        <a:bodyPr/>
        <a:lstStyle/>
        <a:p>
          <a:endParaRPr lang="en-US"/>
        </a:p>
      </dgm:t>
    </dgm:pt>
    <dgm:pt modelId="{601D38E9-22FD-4FE0-9A80-044B18895BA0}" type="pres">
      <dgm:prSet presAssocID="{BD2E44CC-4801-4EC7-A8DF-F5857C1B7985}" presName="Name0" presStyleCnt="0">
        <dgm:presLayoutVars>
          <dgm:dir/>
          <dgm:animLvl val="lvl"/>
          <dgm:resizeHandles val="exact"/>
        </dgm:presLayoutVars>
      </dgm:prSet>
      <dgm:spPr/>
    </dgm:pt>
    <dgm:pt modelId="{91C3EF7D-D554-45F2-B1DC-B0E0FD8EC264}" type="pres">
      <dgm:prSet presAssocID="{144BE02D-7096-4A4B-B29C-2D29FFA11DB0}" presName="parTxOnly" presStyleLbl="node1" presStyleIdx="0" presStyleCnt="1" custLinFactNeighborX="-10346" custLinFactNeighborY="176">
        <dgm:presLayoutVars>
          <dgm:chMax val="0"/>
          <dgm:chPref val="0"/>
          <dgm:bulletEnabled val="1"/>
        </dgm:presLayoutVars>
      </dgm:prSet>
      <dgm:spPr/>
      <dgm:t>
        <a:bodyPr/>
        <a:lstStyle/>
        <a:p>
          <a:endParaRPr lang="en-IN"/>
        </a:p>
      </dgm:t>
    </dgm:pt>
  </dgm:ptLst>
  <dgm:cxnLst>
    <dgm:cxn modelId="{7E0D5592-A7C2-4ED6-A313-0FE7FFF2682B}" srcId="{BD2E44CC-4801-4EC7-A8DF-F5857C1B7985}" destId="{144BE02D-7096-4A4B-B29C-2D29FFA11DB0}" srcOrd="0" destOrd="0" parTransId="{9142BEE4-321B-4AB0-9417-897ED98F53A1}" sibTransId="{2A46585A-FA70-47A4-A483-4B8D038D1483}"/>
    <dgm:cxn modelId="{7D126297-5C76-4D33-898C-CE7233CE3D5D}" type="presOf" srcId="{144BE02D-7096-4A4B-B29C-2D29FFA11DB0}" destId="{91C3EF7D-D554-45F2-B1DC-B0E0FD8EC264}" srcOrd="0" destOrd="0" presId="urn:microsoft.com/office/officeart/2005/8/layout/chevron1"/>
    <dgm:cxn modelId="{EC04B1F2-EFB8-41DB-BD4E-F141BE81D27F}" type="presOf" srcId="{BD2E44CC-4801-4EC7-A8DF-F5857C1B7985}" destId="{601D38E9-22FD-4FE0-9A80-044B18895BA0}" srcOrd="0" destOrd="0" presId="urn:microsoft.com/office/officeart/2005/8/layout/chevron1"/>
    <dgm:cxn modelId="{A162D512-003A-43EA-AB22-B5C85A362776}" type="presParOf" srcId="{601D38E9-22FD-4FE0-9A80-044B18895BA0}" destId="{91C3EF7D-D554-45F2-B1DC-B0E0FD8EC264}" srcOrd="0"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19213-5EF4-40D1-8E4E-6D6676C8F4F1}">
      <dsp:nvSpPr>
        <dsp:cNvPr id="0" name=""/>
        <dsp:cNvSpPr/>
      </dsp:nvSpPr>
      <dsp:spPr>
        <a:xfrm>
          <a:off x="1540214" y="1489116"/>
          <a:ext cx="2674387" cy="2674519"/>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IN" sz="6500" kern="1200" dirty="0"/>
        </a:p>
      </dsp:txBody>
      <dsp:txXfrm>
        <a:off x="1931869" y="1880790"/>
        <a:ext cx="1891077" cy="1891171"/>
      </dsp:txXfrm>
    </dsp:sp>
    <dsp:sp modelId="{13514832-03EB-4B25-9D2D-682634898FFE}">
      <dsp:nvSpPr>
        <dsp:cNvPr id="0" name=""/>
        <dsp:cNvSpPr/>
      </dsp:nvSpPr>
      <dsp:spPr>
        <a:xfrm>
          <a:off x="420323" y="728959"/>
          <a:ext cx="4840259" cy="4117602"/>
        </a:xfrm>
        <a:prstGeom prst="blockArc">
          <a:avLst>
            <a:gd name="adj1" fmla="val 17527788"/>
            <a:gd name="adj2" fmla="val 4119114"/>
            <a:gd name="adj3" fmla="val 5750"/>
          </a:avLst>
        </a:prstGeom>
        <a:gradFill rotWithShape="0">
          <a:gsLst>
            <a:gs pos="0">
              <a:schemeClr val="accent5">
                <a:hueOff val="-2394397"/>
                <a:satOff val="-94714"/>
                <a:lumOff val="-55491"/>
                <a:alphaOff val="0"/>
                <a:tint val="100000"/>
                <a:shade val="100000"/>
                <a:satMod val="130000"/>
              </a:schemeClr>
            </a:gs>
            <a:gs pos="100000">
              <a:schemeClr val="accent5">
                <a:hueOff val="-2394397"/>
                <a:satOff val="-94714"/>
                <a:lumOff val="-5549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353594E-ACEE-4B39-B3E9-73863F304337}">
      <dsp:nvSpPr>
        <dsp:cNvPr id="0" name=""/>
        <dsp:cNvSpPr/>
      </dsp:nvSpPr>
      <dsp:spPr>
        <a:xfrm>
          <a:off x="4114522" y="451560"/>
          <a:ext cx="1432679" cy="143307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ACC0DE-9407-4980-A63E-0A24F8289AEF}">
      <dsp:nvSpPr>
        <dsp:cNvPr id="0" name=""/>
        <dsp:cNvSpPr/>
      </dsp:nvSpPr>
      <dsp:spPr>
        <a:xfrm>
          <a:off x="5754086" y="398442"/>
          <a:ext cx="3080760" cy="121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IN" sz="2000" kern="1200" dirty="0"/>
            <a:t>Working with technologies</a:t>
          </a:r>
        </a:p>
      </dsp:txBody>
      <dsp:txXfrm>
        <a:off x="5754086" y="398442"/>
        <a:ext cx="3080760" cy="1212401"/>
      </dsp:txXfrm>
    </dsp:sp>
    <dsp:sp modelId="{A1B22661-0392-4071-A905-64A2A4E61E14}">
      <dsp:nvSpPr>
        <dsp:cNvPr id="0" name=""/>
        <dsp:cNvSpPr/>
      </dsp:nvSpPr>
      <dsp:spPr>
        <a:xfrm>
          <a:off x="4668257" y="2081899"/>
          <a:ext cx="1432679" cy="143307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A6E4E74-0B36-4421-9A73-9EE7BDDCAE80}">
      <dsp:nvSpPr>
        <dsp:cNvPr id="0" name=""/>
        <dsp:cNvSpPr/>
      </dsp:nvSpPr>
      <dsp:spPr>
        <a:xfrm>
          <a:off x="6208842" y="2258216"/>
          <a:ext cx="2738413" cy="9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IN" sz="2000" kern="1200" dirty="0"/>
            <a:t>Coordinating in a team</a:t>
          </a:r>
        </a:p>
      </dsp:txBody>
      <dsp:txXfrm>
        <a:off x="6208842" y="2258216"/>
        <a:ext cx="2738413" cy="923725"/>
      </dsp:txXfrm>
    </dsp:sp>
    <dsp:sp modelId="{9FEAE652-28E4-401B-A91C-8A60A33957D1}">
      <dsp:nvSpPr>
        <dsp:cNvPr id="0" name=""/>
        <dsp:cNvSpPr/>
      </dsp:nvSpPr>
      <dsp:spPr>
        <a:xfrm>
          <a:off x="4114522" y="3735279"/>
          <a:ext cx="1432679" cy="143307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44C6D50-B677-4A5E-9ED6-7B533CDC68E3}">
      <dsp:nvSpPr>
        <dsp:cNvPr id="0" name=""/>
        <dsp:cNvSpPr/>
      </dsp:nvSpPr>
      <dsp:spPr>
        <a:xfrm>
          <a:off x="5680552" y="3868528"/>
          <a:ext cx="3075026" cy="1109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IN" sz="2000" kern="1200" dirty="0"/>
            <a:t>Corporate culture</a:t>
          </a:r>
        </a:p>
      </dsp:txBody>
      <dsp:txXfrm>
        <a:off x="5680552" y="3868528"/>
        <a:ext cx="3075026" cy="1109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7A859-6812-44DE-A337-2C522FAA705D}">
      <dsp:nvSpPr>
        <dsp:cNvPr id="0" name=""/>
        <dsp:cNvSpPr/>
      </dsp:nvSpPr>
      <dsp:spPr>
        <a:xfrm>
          <a:off x="5835159" y="796892"/>
          <a:ext cx="1434364" cy="3415012"/>
        </a:xfrm>
        <a:prstGeom prst="wedgeRectCallout">
          <a:avLst>
            <a:gd name="adj1" fmla="val 0"/>
            <a:gd name="adj2" fmla="val 0"/>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IN" sz="1600" kern="1200" dirty="0" smtClean="0"/>
            <a:t>Refining work: Dynamically achieving results and visualising</a:t>
          </a:r>
          <a:endParaRPr lang="en-IN" sz="1600" kern="1200" dirty="0"/>
        </a:p>
      </dsp:txBody>
      <dsp:txXfrm>
        <a:off x="6017037" y="796892"/>
        <a:ext cx="1252486" cy="3415012"/>
      </dsp:txXfrm>
    </dsp:sp>
    <dsp:sp modelId="{DAFBFF98-62A8-42A9-BF42-679AF9E4CFEF}">
      <dsp:nvSpPr>
        <dsp:cNvPr id="0" name=""/>
        <dsp:cNvSpPr/>
      </dsp:nvSpPr>
      <dsp:spPr>
        <a:xfrm>
          <a:off x="5835159" y="0"/>
          <a:ext cx="1434364" cy="796892"/>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IN" sz="2300" kern="1200" dirty="0"/>
            <a:t>Week 4</a:t>
          </a:r>
        </a:p>
      </dsp:txBody>
      <dsp:txXfrm>
        <a:off x="5835159" y="0"/>
        <a:ext cx="1434364" cy="796892"/>
      </dsp:txXfrm>
    </dsp:sp>
    <dsp:sp modelId="{5C5DE6EA-66E9-4FA2-AA8B-11E1D4D68CCD}">
      <dsp:nvSpPr>
        <dsp:cNvPr id="0" name=""/>
        <dsp:cNvSpPr/>
      </dsp:nvSpPr>
      <dsp:spPr>
        <a:xfrm>
          <a:off x="4400795" y="796892"/>
          <a:ext cx="1434364" cy="3187569"/>
        </a:xfrm>
        <a:prstGeom prst="wedgeRectCallout">
          <a:avLst>
            <a:gd name="adj1" fmla="val 62500"/>
            <a:gd name="adj2" fmla="val 20830"/>
          </a:avLst>
        </a:prstGeom>
        <a:solidFill>
          <a:schemeClr val="accent5">
            <a:tint val="50000"/>
            <a:hueOff val="-602361"/>
            <a:satOff val="-30462"/>
            <a:lumOff val="1396"/>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IN" sz="1600" kern="1200" dirty="0" smtClean="0"/>
            <a:t>Developing part of solution and presenting them to mentors for feedback</a:t>
          </a:r>
          <a:endParaRPr lang="en-IN" sz="1600" kern="1200" dirty="0"/>
        </a:p>
      </dsp:txBody>
      <dsp:txXfrm>
        <a:off x="4582672" y="796892"/>
        <a:ext cx="1252486" cy="3187569"/>
      </dsp:txXfrm>
    </dsp:sp>
    <dsp:sp modelId="{8EB7820C-4AD3-4112-A5C0-755B058B2D81}">
      <dsp:nvSpPr>
        <dsp:cNvPr id="0" name=""/>
        <dsp:cNvSpPr/>
      </dsp:nvSpPr>
      <dsp:spPr>
        <a:xfrm>
          <a:off x="4400795" y="115827"/>
          <a:ext cx="1434364" cy="683170"/>
        </a:xfrm>
        <a:prstGeom prst="rect">
          <a:avLst/>
        </a:prstGeom>
        <a:gradFill rotWithShape="0">
          <a:gsLst>
            <a:gs pos="0">
              <a:schemeClr val="accent5">
                <a:hueOff val="-798132"/>
                <a:satOff val="-31571"/>
                <a:lumOff val="-18497"/>
                <a:alphaOff val="0"/>
                <a:tint val="100000"/>
                <a:shade val="100000"/>
                <a:satMod val="130000"/>
              </a:schemeClr>
            </a:gs>
            <a:gs pos="100000">
              <a:schemeClr val="accent5">
                <a:hueOff val="-798132"/>
                <a:satOff val="-31571"/>
                <a:lumOff val="-1849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IN" sz="2300" kern="1200" dirty="0"/>
            <a:t>Week 3</a:t>
          </a:r>
        </a:p>
      </dsp:txBody>
      <dsp:txXfrm>
        <a:off x="4400795" y="115827"/>
        <a:ext cx="1434364" cy="683170"/>
      </dsp:txXfrm>
    </dsp:sp>
    <dsp:sp modelId="{909C4B9E-DB8A-45D3-A407-89BAA8EBE557}">
      <dsp:nvSpPr>
        <dsp:cNvPr id="0" name=""/>
        <dsp:cNvSpPr/>
      </dsp:nvSpPr>
      <dsp:spPr>
        <a:xfrm>
          <a:off x="2966431" y="825098"/>
          <a:ext cx="1434364" cy="2959705"/>
        </a:xfrm>
        <a:prstGeom prst="wedgeRectCallout">
          <a:avLst>
            <a:gd name="adj1" fmla="val 62500"/>
            <a:gd name="adj2" fmla="val 20830"/>
          </a:avLst>
        </a:prstGeom>
        <a:solidFill>
          <a:schemeClr val="accent5">
            <a:tint val="50000"/>
            <a:hueOff val="-1204721"/>
            <a:satOff val="-60925"/>
            <a:lumOff val="2791"/>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IN" sz="1600" kern="1200" dirty="0" smtClean="0"/>
            <a:t>Designing solution and sourcing data</a:t>
          </a:r>
          <a:endParaRPr lang="en-IN" sz="1600" kern="1200" dirty="0"/>
        </a:p>
      </dsp:txBody>
      <dsp:txXfrm>
        <a:off x="3148308" y="825098"/>
        <a:ext cx="1252486" cy="2959705"/>
      </dsp:txXfrm>
    </dsp:sp>
    <dsp:sp modelId="{A7194ECA-D899-43E2-9FD7-12904CF9F18A}">
      <dsp:nvSpPr>
        <dsp:cNvPr id="0" name=""/>
        <dsp:cNvSpPr/>
      </dsp:nvSpPr>
      <dsp:spPr>
        <a:xfrm>
          <a:off x="2966431" y="227864"/>
          <a:ext cx="1434364" cy="569028"/>
        </a:xfrm>
        <a:prstGeom prst="rect">
          <a:avLst/>
        </a:prstGeom>
        <a:gradFill rotWithShape="0">
          <a:gsLst>
            <a:gs pos="0">
              <a:schemeClr val="accent5">
                <a:hueOff val="-1596265"/>
                <a:satOff val="-63143"/>
                <a:lumOff val="-36994"/>
                <a:alphaOff val="0"/>
                <a:tint val="100000"/>
                <a:shade val="100000"/>
                <a:satMod val="130000"/>
              </a:schemeClr>
            </a:gs>
            <a:gs pos="100000">
              <a:schemeClr val="accent5">
                <a:hueOff val="-1596265"/>
                <a:satOff val="-63143"/>
                <a:lumOff val="-3699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IN" sz="2300" kern="1200" dirty="0"/>
            <a:t>Week 2</a:t>
          </a:r>
        </a:p>
      </dsp:txBody>
      <dsp:txXfrm>
        <a:off x="2966431" y="227864"/>
        <a:ext cx="1434364" cy="569028"/>
      </dsp:txXfrm>
    </dsp:sp>
    <dsp:sp modelId="{589DA170-D2DA-410E-AF5A-E607C8F8CCF5}">
      <dsp:nvSpPr>
        <dsp:cNvPr id="0" name=""/>
        <dsp:cNvSpPr/>
      </dsp:nvSpPr>
      <dsp:spPr>
        <a:xfrm>
          <a:off x="1532067" y="796892"/>
          <a:ext cx="1434364" cy="2731841"/>
        </a:xfrm>
        <a:prstGeom prst="wedgeRectCallout">
          <a:avLst>
            <a:gd name="adj1" fmla="val 62500"/>
            <a:gd name="adj2" fmla="val 20830"/>
          </a:avLst>
        </a:prstGeom>
        <a:solidFill>
          <a:schemeClr val="accent5">
            <a:tint val="50000"/>
            <a:hueOff val="-1807082"/>
            <a:satOff val="-91387"/>
            <a:lumOff val="4187"/>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IN" sz="1600" kern="1200" dirty="0"/>
            <a:t>Selecting tools and libraries to work with </a:t>
          </a:r>
        </a:p>
      </dsp:txBody>
      <dsp:txXfrm>
        <a:off x="1713944" y="796892"/>
        <a:ext cx="1252486" cy="2731841"/>
      </dsp:txXfrm>
    </dsp:sp>
    <dsp:sp modelId="{D43160FB-76DF-4499-8CBC-DC575D7A2447}">
      <dsp:nvSpPr>
        <dsp:cNvPr id="0" name=""/>
        <dsp:cNvSpPr/>
      </dsp:nvSpPr>
      <dsp:spPr>
        <a:xfrm>
          <a:off x="1532067" y="341585"/>
          <a:ext cx="1434364" cy="455306"/>
        </a:xfrm>
        <a:prstGeom prst="rect">
          <a:avLst/>
        </a:prstGeom>
        <a:gradFill rotWithShape="0">
          <a:gsLst>
            <a:gs pos="0">
              <a:schemeClr val="accent5">
                <a:hueOff val="-2394397"/>
                <a:satOff val="-94714"/>
                <a:lumOff val="-55491"/>
                <a:alphaOff val="0"/>
                <a:tint val="100000"/>
                <a:shade val="100000"/>
                <a:satMod val="130000"/>
              </a:schemeClr>
            </a:gs>
            <a:gs pos="100000">
              <a:schemeClr val="accent5">
                <a:hueOff val="-2394397"/>
                <a:satOff val="-94714"/>
                <a:lumOff val="-5549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IN" sz="2300" kern="1200" dirty="0"/>
            <a:t>Week 1</a:t>
          </a:r>
        </a:p>
      </dsp:txBody>
      <dsp:txXfrm>
        <a:off x="1532067" y="341585"/>
        <a:ext cx="1434364" cy="455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7719C-C75A-4C40-BB86-A1FA9696BE2F}">
      <dsp:nvSpPr>
        <dsp:cNvPr id="0" name=""/>
        <dsp:cNvSpPr/>
      </dsp:nvSpPr>
      <dsp:spPr>
        <a:xfrm>
          <a:off x="822" y="447935"/>
          <a:ext cx="824872" cy="824872"/>
        </a:xfrm>
        <a:prstGeom prst="ellipse">
          <a:avLst/>
        </a:prstGeom>
        <a:solidFill>
          <a:schemeClr val="accent2">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395" tIns="10160" rIns="45395" bIns="10160" numCol="1" spcCol="1270" anchor="ctr" anchorCtr="0">
          <a:noAutofit/>
        </a:bodyPr>
        <a:lstStyle/>
        <a:p>
          <a:pPr lvl="0" algn="ctr" defTabSz="355600">
            <a:lnSpc>
              <a:spcPct val="90000"/>
            </a:lnSpc>
            <a:spcBef>
              <a:spcPct val="0"/>
            </a:spcBef>
            <a:spcAft>
              <a:spcPct val="35000"/>
            </a:spcAft>
          </a:pPr>
          <a:r>
            <a:rPr lang="en-US" sz="800" kern="1200" dirty="0"/>
            <a:t>Remove URLs</a:t>
          </a:r>
        </a:p>
      </dsp:txBody>
      <dsp:txXfrm>
        <a:off x="121622" y="568735"/>
        <a:ext cx="583272" cy="583272"/>
      </dsp:txXfrm>
    </dsp:sp>
    <dsp:sp modelId="{841CFF10-EE10-45F9-B1B4-1BEB5933A662}">
      <dsp:nvSpPr>
        <dsp:cNvPr id="0" name=""/>
        <dsp:cNvSpPr/>
      </dsp:nvSpPr>
      <dsp:spPr>
        <a:xfrm>
          <a:off x="660719" y="447935"/>
          <a:ext cx="824872" cy="824872"/>
        </a:xfrm>
        <a:prstGeom prst="ellipse">
          <a:avLst/>
        </a:prstGeom>
        <a:solidFill>
          <a:schemeClr val="accent2">
            <a:shade val="80000"/>
            <a:alpha val="50000"/>
            <a:hueOff val="-188"/>
            <a:satOff val="-228"/>
            <a:lumOff val="1244"/>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395" tIns="10160" rIns="45395" bIns="10160" numCol="1" spcCol="1270" anchor="ctr" anchorCtr="0">
          <a:noAutofit/>
        </a:bodyPr>
        <a:lstStyle/>
        <a:p>
          <a:pPr lvl="0" algn="ctr" defTabSz="355600">
            <a:lnSpc>
              <a:spcPct val="90000"/>
            </a:lnSpc>
            <a:spcBef>
              <a:spcPct val="0"/>
            </a:spcBef>
            <a:spcAft>
              <a:spcPct val="35000"/>
            </a:spcAft>
          </a:pPr>
          <a:r>
            <a:rPr lang="en-US" sz="800" kern="1200" dirty="0"/>
            <a:t>English Dictionary Creation</a:t>
          </a:r>
        </a:p>
      </dsp:txBody>
      <dsp:txXfrm>
        <a:off x="781519" y="568735"/>
        <a:ext cx="583272" cy="583272"/>
      </dsp:txXfrm>
    </dsp:sp>
    <dsp:sp modelId="{E08D73C2-3BE2-4B4B-86EE-A45E6C4FB642}">
      <dsp:nvSpPr>
        <dsp:cNvPr id="0" name=""/>
        <dsp:cNvSpPr/>
      </dsp:nvSpPr>
      <dsp:spPr>
        <a:xfrm>
          <a:off x="1320617" y="447935"/>
          <a:ext cx="824872" cy="824872"/>
        </a:xfrm>
        <a:prstGeom prst="ellipse">
          <a:avLst/>
        </a:prstGeom>
        <a:solidFill>
          <a:schemeClr val="accent2">
            <a:shade val="80000"/>
            <a:alpha val="50000"/>
            <a:hueOff val="-375"/>
            <a:satOff val="-456"/>
            <a:lumOff val="2488"/>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395" tIns="10160" rIns="45395" bIns="10160" numCol="1" spcCol="1270" anchor="ctr" anchorCtr="0">
          <a:noAutofit/>
        </a:bodyPr>
        <a:lstStyle/>
        <a:p>
          <a:pPr lvl="0" algn="ctr" defTabSz="355600">
            <a:lnSpc>
              <a:spcPct val="90000"/>
            </a:lnSpc>
            <a:spcBef>
              <a:spcPct val="0"/>
            </a:spcBef>
            <a:spcAft>
              <a:spcPct val="35000"/>
            </a:spcAft>
          </a:pPr>
          <a:r>
            <a:rPr lang="en-US" sz="800" kern="1200" dirty="0"/>
            <a:t>Extraction of words</a:t>
          </a:r>
        </a:p>
      </dsp:txBody>
      <dsp:txXfrm>
        <a:off x="1441417" y="568735"/>
        <a:ext cx="583272" cy="583272"/>
      </dsp:txXfrm>
    </dsp:sp>
    <dsp:sp modelId="{0C7215B1-111F-4282-A4D5-53285BA1E7E1}">
      <dsp:nvSpPr>
        <dsp:cNvPr id="0" name=""/>
        <dsp:cNvSpPr/>
      </dsp:nvSpPr>
      <dsp:spPr>
        <a:xfrm>
          <a:off x="1980515" y="447935"/>
          <a:ext cx="824872" cy="824872"/>
        </a:xfrm>
        <a:prstGeom prst="ellipse">
          <a:avLst/>
        </a:prstGeom>
        <a:solidFill>
          <a:schemeClr val="accent2">
            <a:shade val="80000"/>
            <a:alpha val="50000"/>
            <a:hueOff val="-563"/>
            <a:satOff val="-684"/>
            <a:lumOff val="3732"/>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395" tIns="10160" rIns="45395" bIns="10160" numCol="1" spcCol="1270" anchor="ctr" anchorCtr="0">
          <a:noAutofit/>
        </a:bodyPr>
        <a:lstStyle/>
        <a:p>
          <a:pPr lvl="0" algn="ctr" defTabSz="355600">
            <a:lnSpc>
              <a:spcPct val="90000"/>
            </a:lnSpc>
            <a:spcBef>
              <a:spcPct val="0"/>
            </a:spcBef>
            <a:spcAft>
              <a:spcPct val="35000"/>
            </a:spcAft>
          </a:pPr>
          <a:r>
            <a:rPr lang="en-US" sz="800" kern="1200" dirty="0"/>
            <a:t>Stemming</a:t>
          </a:r>
        </a:p>
      </dsp:txBody>
      <dsp:txXfrm>
        <a:off x="2101315" y="568735"/>
        <a:ext cx="583272" cy="583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31612-2041-40A5-B997-8A0AC6D67B88}">
      <dsp:nvSpPr>
        <dsp:cNvPr id="0" name=""/>
        <dsp:cNvSpPr/>
      </dsp:nvSpPr>
      <dsp:spPr>
        <a:xfrm>
          <a:off x="1185277" y="995080"/>
          <a:ext cx="1448671" cy="1448671"/>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Generation of Sentiment Metric</a:t>
          </a:r>
        </a:p>
      </dsp:txBody>
      <dsp:txXfrm>
        <a:off x="1476524" y="1334424"/>
        <a:ext cx="866177" cy="744647"/>
      </dsp:txXfrm>
    </dsp:sp>
    <dsp:sp modelId="{1B158B27-D8D4-4649-AF96-4CFFBD907A15}">
      <dsp:nvSpPr>
        <dsp:cNvPr id="0" name=""/>
        <dsp:cNvSpPr/>
      </dsp:nvSpPr>
      <dsp:spPr>
        <a:xfrm>
          <a:off x="239752" y="551381"/>
          <a:ext cx="1208118" cy="1062629"/>
        </a:xfrm>
        <a:prstGeom prst="gear6">
          <a:avLst/>
        </a:prstGeom>
        <a:solidFill>
          <a:schemeClr val="accent1">
            <a:shade val="80000"/>
            <a:hueOff val="5477"/>
            <a:satOff val="-582"/>
            <a:lumOff val="302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Vader Sentiment Analysis</a:t>
          </a:r>
        </a:p>
      </dsp:txBody>
      <dsp:txXfrm>
        <a:off x="528421" y="820518"/>
        <a:ext cx="630780" cy="524355"/>
      </dsp:txXfrm>
    </dsp:sp>
    <dsp:sp modelId="{C65969F0-DE5A-4B89-9981-D8676678925F}">
      <dsp:nvSpPr>
        <dsp:cNvPr id="0" name=""/>
        <dsp:cNvSpPr/>
      </dsp:nvSpPr>
      <dsp:spPr>
        <a:xfrm>
          <a:off x="1216207" y="767831"/>
          <a:ext cx="1781866" cy="1781866"/>
        </a:xfrm>
        <a:prstGeom prst="circularArrow">
          <a:avLst>
            <a:gd name="adj1" fmla="val 4878"/>
            <a:gd name="adj2" fmla="val 312630"/>
            <a:gd name="adj3" fmla="val 2991998"/>
            <a:gd name="adj4" fmla="val 15440075"/>
            <a:gd name="adj5" fmla="val 5691"/>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82D2FA-3F65-4D4C-B044-480AF431EDFA}">
      <dsp:nvSpPr>
        <dsp:cNvPr id="0" name=""/>
        <dsp:cNvSpPr/>
      </dsp:nvSpPr>
      <dsp:spPr>
        <a:xfrm>
          <a:off x="155826" y="426246"/>
          <a:ext cx="1347264" cy="1347264"/>
        </a:xfrm>
        <a:prstGeom prst="leftCircularArrow">
          <a:avLst>
            <a:gd name="adj1" fmla="val 6452"/>
            <a:gd name="adj2" fmla="val 429999"/>
            <a:gd name="adj3" fmla="val 10489124"/>
            <a:gd name="adj4" fmla="val 14837806"/>
            <a:gd name="adj5" fmla="val 7527"/>
          </a:avLst>
        </a:prstGeom>
        <a:solidFill>
          <a:schemeClr val="accent1">
            <a:shade val="90000"/>
            <a:hueOff val="10464"/>
            <a:satOff val="-572"/>
            <a:lumOff val="2817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3EF7D-D554-45F2-B1DC-B0E0FD8EC264}">
      <dsp:nvSpPr>
        <dsp:cNvPr id="0" name=""/>
        <dsp:cNvSpPr/>
      </dsp:nvSpPr>
      <dsp:spPr>
        <a:xfrm>
          <a:off x="0" y="370530"/>
          <a:ext cx="1335774" cy="53430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Twitter Handle Scrapper</a:t>
          </a:r>
        </a:p>
      </dsp:txBody>
      <dsp:txXfrm>
        <a:off x="267155" y="370530"/>
        <a:ext cx="801465" cy="534309"/>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4717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0f2634958_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0f263495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3"/>
        <p:cNvGrpSpPr/>
        <p:nvPr/>
      </p:nvGrpSpPr>
      <p:grpSpPr>
        <a:xfrm>
          <a:off x="0" y="0"/>
          <a:ext cx="0" cy="0"/>
          <a:chOff x="0" y="0"/>
          <a:chExt cx="0" cy="0"/>
        </a:xfrm>
      </p:grpSpPr>
      <p:cxnSp>
        <p:nvCxnSpPr>
          <p:cNvPr id="14" name="Google Shape;14;p2"/>
          <p:cNvCxnSpPr/>
          <p:nvPr/>
        </p:nvCxnSpPr>
        <p:spPr>
          <a:xfrm>
            <a:off x="350838" y="1187450"/>
            <a:ext cx="8423275" cy="0"/>
          </a:xfrm>
          <a:prstGeom prst="straightConnector1">
            <a:avLst/>
          </a:prstGeom>
          <a:noFill/>
          <a:ln w="9525" cap="flat" cmpd="sng">
            <a:solidFill>
              <a:schemeClr val="lt1"/>
            </a:solidFill>
            <a:prstDash val="solid"/>
            <a:miter lim="800000"/>
            <a:headEnd type="none" w="sm" len="sm"/>
            <a:tailEnd type="none" w="sm" len="sm"/>
          </a:ln>
        </p:spPr>
      </p:cxnSp>
      <p:pic>
        <p:nvPicPr>
          <p:cNvPr id="15" name="Google Shape;15;p2"/>
          <p:cNvPicPr preferRelativeResize="0"/>
          <p:nvPr/>
        </p:nvPicPr>
        <p:blipFill rotWithShape="1">
          <a:blip r:embed="rId2">
            <a:alphaModFix/>
          </a:blip>
          <a:srcRect/>
          <a:stretch/>
        </p:blipFill>
        <p:spPr>
          <a:xfrm>
            <a:off x="7559675" y="379413"/>
            <a:ext cx="1222375" cy="358775"/>
          </a:xfrm>
          <a:prstGeom prst="rect">
            <a:avLst/>
          </a:prstGeom>
          <a:noFill/>
          <a:ln>
            <a:noFill/>
          </a:ln>
        </p:spPr>
      </p:pic>
      <p:sp>
        <p:nvSpPr>
          <p:cNvPr id="16" name="Google Shape;16;p2"/>
          <p:cNvSpPr txBox="1">
            <a:spLocks noGrp="1"/>
          </p:cNvSpPr>
          <p:nvPr>
            <p:ph type="ctrTitle"/>
          </p:nvPr>
        </p:nvSpPr>
        <p:spPr>
          <a:xfrm>
            <a:off x="360000" y="1404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59999" y="3888000"/>
            <a:ext cx="842522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lt1"/>
              </a:buClr>
              <a:buSzPts val="2500"/>
              <a:buNone/>
              <a:defRPr sz="2500">
                <a:solidFill>
                  <a:schemeClr val="lt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5811838"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9"/>
        <p:cNvGrpSpPr/>
        <p:nvPr/>
      </p:nvGrpSpPr>
      <p:grpSpPr>
        <a:xfrm>
          <a:off x="0" y="0"/>
          <a:ext cx="0" cy="0"/>
          <a:chOff x="0" y="0"/>
          <a:chExt cx="0" cy="0"/>
        </a:xfrm>
      </p:grpSpPr>
      <p:pic>
        <p:nvPicPr>
          <p:cNvPr id="80" name="Google Shape;80;p11"/>
          <p:cNvPicPr preferRelativeResize="0"/>
          <p:nvPr/>
        </p:nvPicPr>
        <p:blipFill rotWithShape="1">
          <a:blip r:embed="rId2">
            <a:alphaModFix/>
          </a:blip>
          <a:srcRect/>
          <a:stretch/>
        </p:blipFill>
        <p:spPr>
          <a:xfrm>
            <a:off x="8059738" y="360363"/>
            <a:ext cx="723900" cy="214312"/>
          </a:xfrm>
          <a:prstGeom prst="rect">
            <a:avLst/>
          </a:prstGeom>
          <a:noFill/>
          <a:ln>
            <a:noFill/>
          </a:ln>
        </p:spPr>
      </p:pic>
      <p:sp>
        <p:nvSpPr>
          <p:cNvPr id="81" name="Google Shape;81;p11"/>
          <p:cNvSpPr txBox="1">
            <a:spLocks noGrp="1"/>
          </p:cNvSpPr>
          <p:nvPr>
            <p:ph type="title"/>
          </p:nvPr>
        </p:nvSpPr>
        <p:spPr>
          <a:xfrm>
            <a:off x="364142" y="397494"/>
            <a:ext cx="8421082" cy="7677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2124075" y="1368000"/>
            <a:ext cx="6661149" cy="4572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500"/>
              <a:buNone/>
              <a:defRPr/>
            </a:lvl1pPr>
            <a:lvl2pPr marL="914400" lvl="1" indent="-228600" algn="l">
              <a:lnSpc>
                <a:spcPct val="100000"/>
              </a:lnSpc>
              <a:spcBef>
                <a:spcPts val="1138"/>
              </a:spcBef>
              <a:spcAft>
                <a:spcPts val="0"/>
              </a:spcAft>
              <a:buClr>
                <a:schemeClr val="dk1"/>
              </a:buClr>
              <a:buSzPts val="2500"/>
              <a:buNone/>
              <a:defRPr/>
            </a:lvl2pPr>
            <a:lvl3pPr marL="1371600" lvl="2" indent="-228600" algn="l">
              <a:lnSpc>
                <a:spcPct val="100000"/>
              </a:lnSpc>
              <a:spcBef>
                <a:spcPts val="1138"/>
              </a:spcBef>
              <a:spcAft>
                <a:spcPts val="0"/>
              </a:spcAft>
              <a:buClr>
                <a:schemeClr val="dk1"/>
              </a:buClr>
              <a:buSzPts val="2500"/>
              <a:buNone/>
              <a:defRPr/>
            </a:lvl3pPr>
            <a:lvl4pPr marL="1828800" lvl="3" indent="-228600" algn="l">
              <a:lnSpc>
                <a:spcPct val="100000"/>
              </a:lnSpc>
              <a:spcBef>
                <a:spcPts val="1138"/>
              </a:spcBef>
              <a:spcAft>
                <a:spcPts val="0"/>
              </a:spcAft>
              <a:buClr>
                <a:schemeClr val="dk1"/>
              </a:buClr>
              <a:buSzPts val="2500"/>
              <a:buNone/>
              <a:defRPr/>
            </a:lvl4pPr>
            <a:lvl5pPr marL="2286000" lvl="4" indent="-228600" algn="l">
              <a:lnSpc>
                <a:spcPct val="100000"/>
              </a:lnSpc>
              <a:spcBef>
                <a:spcPts val="1138"/>
              </a:spcBef>
              <a:spcAft>
                <a:spcPts val="0"/>
              </a:spcAft>
              <a:buClr>
                <a:schemeClr val="dk1"/>
              </a:buClr>
              <a:buSzPts val="2500"/>
              <a:buNone/>
              <a:defRPr/>
            </a:lvl5pPr>
            <a:lvl6pPr marL="2743200" lvl="5" indent="-342900" algn="l">
              <a:lnSpc>
                <a:spcPct val="90000"/>
              </a:lnSpc>
              <a:spcBef>
                <a:spcPts val="1138"/>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1"/>
          <p:cNvSpPr txBox="1">
            <a:spLocks noGrp="1"/>
          </p:cNvSpPr>
          <p:nvPr>
            <p:ph type="dt" idx="10"/>
          </p:nvPr>
        </p:nvSpPr>
        <p:spPr>
          <a:xfrm>
            <a:off x="3114675" y="6465888"/>
            <a:ext cx="2057400" cy="14446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86"/>
        <p:cNvGrpSpPr/>
        <p:nvPr/>
      </p:nvGrpSpPr>
      <p:grpSpPr>
        <a:xfrm>
          <a:off x="0" y="0"/>
          <a:ext cx="0" cy="0"/>
          <a:chOff x="0" y="0"/>
          <a:chExt cx="0" cy="0"/>
        </a:xfrm>
      </p:grpSpPr>
      <p:sp>
        <p:nvSpPr>
          <p:cNvPr id="87" name="Google Shape;87;p12"/>
          <p:cNvSpPr txBox="1"/>
          <p:nvPr/>
        </p:nvSpPr>
        <p:spPr>
          <a:xfrm>
            <a:off x="9226550" y="-1588"/>
            <a:ext cx="2359025" cy="10160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FF0000"/>
                </a:solidFill>
                <a:latin typeface="Arial"/>
                <a:ea typeface="Arial"/>
                <a:cs typeface="Arial"/>
                <a:sym typeface="Arial"/>
              </a:rPr>
              <a:t>To see the last column of the table in ‘RBS Aqua’ font colour, select the table and, on the ‘Design’ tab, ensure the ‘Last Column’ checkbox is selected.</a:t>
            </a:r>
            <a:endParaRPr/>
          </a:p>
        </p:txBody>
      </p:sp>
      <p:pic>
        <p:nvPicPr>
          <p:cNvPr id="88" name="Google Shape;88;p12"/>
          <p:cNvPicPr preferRelativeResize="0"/>
          <p:nvPr/>
        </p:nvPicPr>
        <p:blipFill rotWithShape="1">
          <a:blip r:embed="rId2">
            <a:alphaModFix/>
          </a:blip>
          <a:srcRect/>
          <a:stretch/>
        </p:blipFill>
        <p:spPr>
          <a:xfrm>
            <a:off x="8059738" y="360363"/>
            <a:ext cx="723900" cy="214312"/>
          </a:xfrm>
          <a:prstGeom prst="rect">
            <a:avLst/>
          </a:prstGeom>
          <a:noFill/>
          <a:ln>
            <a:noFill/>
          </a:ln>
        </p:spPr>
      </p:pic>
      <p:sp>
        <p:nvSpPr>
          <p:cNvPr id="89" name="Google Shape;89;p12"/>
          <p:cNvSpPr txBox="1">
            <a:spLocks noGrp="1"/>
          </p:cNvSpPr>
          <p:nvPr>
            <p:ph type="title"/>
          </p:nvPr>
        </p:nvSpPr>
        <p:spPr>
          <a:xfrm>
            <a:off x="359999" y="360000"/>
            <a:ext cx="7604425" cy="792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a:lvl1pPr>
            <a:lvl2pPr lvl="1" algn="l">
              <a:lnSpc>
                <a:spcPct val="90000"/>
              </a:lnSpc>
              <a:spcBef>
                <a:spcPts val="1134"/>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358776" y="1368001"/>
            <a:ext cx="1440000" cy="4581950"/>
          </a:xfrm>
          <a:prstGeom prst="rect">
            <a:avLst/>
          </a:prstGeom>
          <a:noFill/>
          <a:ln>
            <a:noFill/>
          </a:ln>
        </p:spPr>
        <p:txBody>
          <a:bodyPr spcFirstLastPara="1" wrap="square" lIns="0" tIns="0" rIns="0" bIns="0" anchor="t" anchorCtr="0">
            <a:noAutofit/>
          </a:bodyPr>
          <a:lstStyle>
            <a:lvl1pPr marL="457200" lvl="0" indent="-228600" algn="l">
              <a:lnSpc>
                <a:spcPct val="133333"/>
              </a:lnSpc>
              <a:spcBef>
                <a:spcPts val="0"/>
              </a:spcBef>
              <a:spcAft>
                <a:spcPts val="0"/>
              </a:spcAft>
              <a:buClr>
                <a:schemeClr val="dk1"/>
              </a:buClr>
              <a:buSzPts val="900"/>
              <a:buNone/>
              <a:defRPr sz="900"/>
            </a:lvl1pPr>
            <a:lvl2pPr marL="914400" lvl="1" indent="-342900" algn="l">
              <a:lnSpc>
                <a:spcPct val="166666"/>
              </a:lnSpc>
              <a:spcBef>
                <a:spcPts val="1138"/>
              </a:spcBef>
              <a:spcAft>
                <a:spcPts val="0"/>
              </a:spcAft>
              <a:buClr>
                <a:schemeClr val="dk1"/>
              </a:buClr>
              <a:buSzPts val="1800"/>
              <a:buChar char="•"/>
              <a:defRPr/>
            </a:lvl2pPr>
            <a:lvl3pPr marL="1371600" lvl="2" indent="-342900" algn="l">
              <a:lnSpc>
                <a:spcPct val="166666"/>
              </a:lnSpc>
              <a:spcBef>
                <a:spcPts val="1138"/>
              </a:spcBef>
              <a:spcAft>
                <a:spcPts val="0"/>
              </a:spcAft>
              <a:buClr>
                <a:schemeClr val="dk1"/>
              </a:buClr>
              <a:buSzPts val="1800"/>
              <a:buChar char="•"/>
              <a:defRPr/>
            </a:lvl3pPr>
            <a:lvl4pPr marL="1828800" lvl="3" indent="-342900" algn="l">
              <a:lnSpc>
                <a:spcPct val="166666"/>
              </a:lnSpc>
              <a:spcBef>
                <a:spcPts val="1138"/>
              </a:spcBef>
              <a:spcAft>
                <a:spcPts val="0"/>
              </a:spcAft>
              <a:buClr>
                <a:schemeClr val="dk1"/>
              </a:buClr>
              <a:buSzPts val="1800"/>
              <a:buChar char="•"/>
              <a:defRPr/>
            </a:lvl4pPr>
            <a:lvl5pPr marL="2286000" lvl="4" indent="-342900" algn="l">
              <a:lnSpc>
                <a:spcPct val="166666"/>
              </a:lnSpc>
              <a:spcBef>
                <a:spcPts val="1138"/>
              </a:spcBef>
              <a:spcAft>
                <a:spcPts val="0"/>
              </a:spcAft>
              <a:buClr>
                <a:schemeClr val="dk1"/>
              </a:buClr>
              <a:buSzPts val="1800"/>
              <a:buChar char="•"/>
              <a:defRPr/>
            </a:lvl5pPr>
            <a:lvl6pPr marL="2743200" lvl="5" indent="-342900" algn="l">
              <a:lnSpc>
                <a:spcPct val="90000"/>
              </a:lnSpc>
              <a:spcBef>
                <a:spcPts val="1138"/>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body" idx="2"/>
          </p:nvPr>
        </p:nvSpPr>
        <p:spPr>
          <a:xfrm>
            <a:off x="2088000" y="1368000"/>
            <a:ext cx="6665912" cy="180000"/>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Clr>
                <a:schemeClr val="dk1"/>
              </a:buClr>
              <a:buSzPts val="1200"/>
              <a:buFont typeface="Arial"/>
              <a:buNone/>
              <a:defRPr sz="1200" b="1"/>
            </a:lvl1pPr>
            <a:lvl2pPr marL="914400" lvl="1" indent="-342900" algn="l">
              <a:lnSpc>
                <a:spcPct val="166666"/>
              </a:lnSpc>
              <a:spcBef>
                <a:spcPts val="1134"/>
              </a:spcBef>
              <a:spcAft>
                <a:spcPts val="0"/>
              </a:spcAft>
              <a:buClr>
                <a:schemeClr val="dk1"/>
              </a:buClr>
              <a:buSzPts val="1800"/>
              <a:buChar char="•"/>
              <a:defRPr/>
            </a:lvl2pPr>
            <a:lvl3pPr marL="1371600" lvl="2" indent="-342900" algn="l">
              <a:lnSpc>
                <a:spcPct val="166666"/>
              </a:lnSpc>
              <a:spcBef>
                <a:spcPts val="1138"/>
              </a:spcBef>
              <a:spcAft>
                <a:spcPts val="0"/>
              </a:spcAft>
              <a:buClr>
                <a:schemeClr val="dk1"/>
              </a:buClr>
              <a:buSzPts val="1800"/>
              <a:buChar char="•"/>
              <a:defRPr/>
            </a:lvl3pPr>
            <a:lvl4pPr marL="1828800" lvl="3" indent="-342900" algn="l">
              <a:lnSpc>
                <a:spcPct val="166666"/>
              </a:lnSpc>
              <a:spcBef>
                <a:spcPts val="1138"/>
              </a:spcBef>
              <a:spcAft>
                <a:spcPts val="0"/>
              </a:spcAft>
              <a:buClr>
                <a:schemeClr val="dk1"/>
              </a:buClr>
              <a:buSzPts val="1800"/>
              <a:buChar char="•"/>
              <a:defRPr/>
            </a:lvl4pPr>
            <a:lvl5pPr marL="2286000" lvl="4" indent="-342900" algn="l">
              <a:lnSpc>
                <a:spcPct val="166666"/>
              </a:lnSpc>
              <a:spcBef>
                <a:spcPts val="1138"/>
              </a:spcBef>
              <a:spcAft>
                <a:spcPts val="0"/>
              </a:spcAft>
              <a:buClr>
                <a:schemeClr val="dk1"/>
              </a:buClr>
              <a:buSzPts val="1800"/>
              <a:buChar char="•"/>
              <a:defRPr/>
            </a:lvl5pPr>
            <a:lvl6pPr marL="2743200" lvl="5" indent="-342900" algn="l">
              <a:lnSpc>
                <a:spcPct val="90000"/>
              </a:lnSpc>
              <a:spcBef>
                <a:spcPts val="1138"/>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2"/>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Divider, Aqua" type="secHead">
  <p:cSld name="SECTION_HEADER">
    <p:bg>
      <p:bgPr>
        <a:solidFill>
          <a:schemeClr val="accent2"/>
        </a:soli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358775" y="3888000"/>
            <a:ext cx="6278563"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97" name="Google Shape;97;p13"/>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Divider, Aqua">
  <p:cSld name="1_Section Divider, Aqua">
    <p:bg>
      <p:bgPr>
        <a:solidFill>
          <a:schemeClr val="accent2"/>
        </a:solidFill>
        <a:effectLst/>
      </p:bgPr>
    </p:bg>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359999" y="2281508"/>
            <a:ext cx="8425226" cy="3544758"/>
          </a:xfrm>
          <a:prstGeom prst="rect">
            <a:avLst/>
          </a:prstGeom>
          <a:noFill/>
          <a:ln>
            <a:noFill/>
          </a:ln>
        </p:spPr>
        <p:txBody>
          <a:bodyPr spcFirstLastPara="1" wrap="square" lIns="0" tIns="0" rIns="0" bIns="0" anchor="ctr" anchorCtr="0">
            <a:noAutofit/>
          </a:bodyPr>
          <a:lstStyle>
            <a:lvl1pPr lvl="0" algn="l">
              <a:lnSpc>
                <a:spcPct val="35000"/>
              </a:lnSpc>
              <a:spcBef>
                <a:spcPts val="0"/>
              </a:spcBef>
              <a:spcAft>
                <a:spcPts val="0"/>
              </a:spcAft>
              <a:buSzPts val="1400"/>
              <a:buNone/>
              <a:defRPr sz="200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Divider, Crimson">
  <p:cSld name="Section Divider, Crimson">
    <p:bg>
      <p:bgPr>
        <a:solidFill>
          <a:srgbClr val="E84261"/>
        </a:solid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358775" y="3888000"/>
            <a:ext cx="6278563"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06" name="Google Shape;106;p15"/>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Divider, Green">
  <p:cSld name="Section Divider, Green">
    <p:bg>
      <p:bgPr>
        <a:solidFill>
          <a:srgbClr val="81AA28"/>
        </a:solid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0" name="Google Shape;110;p16"/>
          <p:cNvSpPr txBox="1">
            <a:spLocks noGrp="1"/>
          </p:cNvSpPr>
          <p:nvPr>
            <p:ph type="body" idx="1"/>
          </p:nvPr>
        </p:nvSpPr>
        <p:spPr>
          <a:xfrm>
            <a:off x="358775" y="3888000"/>
            <a:ext cx="625475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11" name="Google Shape;111;p16"/>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6"/>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Divider, Yellow">
  <p:cSld name="Section Divider, Yellow">
    <p:bg>
      <p:bgPr>
        <a:solidFill>
          <a:srgbClr val="F9B122"/>
        </a:solidFill>
        <a:effectLst/>
      </p:bgPr>
    </p:bg>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5" name="Google Shape;115;p17"/>
          <p:cNvSpPr txBox="1">
            <a:spLocks noGrp="1"/>
          </p:cNvSpPr>
          <p:nvPr>
            <p:ph type="body" idx="1"/>
          </p:nvPr>
        </p:nvSpPr>
        <p:spPr>
          <a:xfrm>
            <a:off x="358775" y="3888000"/>
            <a:ext cx="625475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16" name="Google Shape;116;p17"/>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Section Divider, Yellow">
  <p:cSld name="1_Section Divider, Yellow">
    <p:bg>
      <p:bgPr>
        <a:solidFill>
          <a:srgbClr val="A7A9AC"/>
        </a:solidFill>
        <a:effectLst/>
      </p:bgPr>
    </p:bg>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0" name="Google Shape;120;p18"/>
          <p:cNvSpPr txBox="1">
            <a:spLocks noGrp="1"/>
          </p:cNvSpPr>
          <p:nvPr>
            <p:ph type="body" idx="1"/>
          </p:nvPr>
        </p:nvSpPr>
        <p:spPr>
          <a:xfrm>
            <a:off x="358775" y="3888000"/>
            <a:ext cx="625475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21" name="Google Shape;121;p18"/>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Divider, White - Ink Light">
  <p:cSld name="Section Divider, White - Ink Light">
    <p:spTree>
      <p:nvGrpSpPr>
        <p:cNvPr id="1" name="Shape 123"/>
        <p:cNvGrpSpPr/>
        <p:nvPr/>
      </p:nvGrpSpPr>
      <p:grpSpPr>
        <a:xfrm>
          <a:off x="0" y="0"/>
          <a:ext cx="0" cy="0"/>
          <a:chOff x="0" y="0"/>
          <a:chExt cx="0" cy="0"/>
        </a:xfrm>
      </p:grpSpPr>
      <p:pic>
        <p:nvPicPr>
          <p:cNvPr id="124" name="Google Shape;124;p19"/>
          <p:cNvPicPr preferRelativeResize="0"/>
          <p:nvPr/>
        </p:nvPicPr>
        <p:blipFill rotWithShape="1">
          <a:blip r:embed="rId2">
            <a:alphaModFix/>
          </a:blip>
          <a:srcRect/>
          <a:stretch/>
        </p:blipFill>
        <p:spPr>
          <a:xfrm>
            <a:off x="8058150" y="366713"/>
            <a:ext cx="723900" cy="214312"/>
          </a:xfrm>
          <a:prstGeom prst="rect">
            <a:avLst/>
          </a:prstGeom>
          <a:noFill/>
          <a:ln>
            <a:noFill/>
          </a:ln>
        </p:spPr>
      </p:pic>
      <p:sp>
        <p:nvSpPr>
          <p:cNvPr id="125" name="Google Shape;125;p19"/>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6" name="Google Shape;126;p19"/>
          <p:cNvSpPr txBox="1">
            <a:spLocks noGrp="1"/>
          </p:cNvSpPr>
          <p:nvPr>
            <p:ph type="body" idx="1"/>
          </p:nvPr>
        </p:nvSpPr>
        <p:spPr>
          <a:xfrm>
            <a:off x="358775" y="3888000"/>
            <a:ext cx="625475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27" name="Google Shape;127;p19"/>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con Divider Slide 1 - Chart">
  <p:cSld name="Icon Divider Slide 1 - Chart">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blip>
          <a:srcRect/>
          <a:stretch/>
        </p:blipFill>
        <p:spPr>
          <a:xfrm>
            <a:off x="8058150" y="366713"/>
            <a:ext cx="723900" cy="214312"/>
          </a:xfrm>
          <a:prstGeom prst="rect">
            <a:avLst/>
          </a:prstGeom>
          <a:noFill/>
          <a:ln>
            <a:noFill/>
          </a:ln>
        </p:spPr>
      </p:pic>
      <p:pic>
        <p:nvPicPr>
          <p:cNvPr id="131" name="Google Shape;131;p20" descr="\\REMACBCSFS01\hyamsc$\Profile\Desktop\ICon_PNG\RBS_Illustration_Chart.png"/>
          <p:cNvPicPr preferRelativeResize="0"/>
          <p:nvPr/>
        </p:nvPicPr>
        <p:blipFill rotWithShape="1">
          <a:blip r:embed="rId3">
            <a:alphaModFix/>
          </a:blip>
          <a:srcRect/>
          <a:stretch/>
        </p:blipFill>
        <p:spPr>
          <a:xfrm>
            <a:off x="4660900" y="2847975"/>
            <a:ext cx="4459288" cy="3552825"/>
          </a:xfrm>
          <a:prstGeom prst="rect">
            <a:avLst/>
          </a:prstGeom>
          <a:noFill/>
          <a:ln>
            <a:noFill/>
          </a:ln>
        </p:spPr>
      </p:pic>
      <p:sp>
        <p:nvSpPr>
          <p:cNvPr id="132" name="Google Shape;132;p20"/>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133" name="Google Shape;133;p20"/>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4" name="Google Shape;134;p20"/>
          <p:cNvSpPr txBox="1">
            <a:spLocks noGrp="1"/>
          </p:cNvSpPr>
          <p:nvPr>
            <p:ph type="body" idx="1"/>
          </p:nvPr>
        </p:nvSpPr>
        <p:spPr>
          <a:xfrm>
            <a:off x="358775" y="3888000"/>
            <a:ext cx="486868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35" name="Google Shape;135;p20"/>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Bullets)" type="obj">
  <p:cSld name="OBJECT">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8059738" y="360363"/>
            <a:ext cx="723900" cy="214312"/>
          </a:xfrm>
          <a:prstGeom prst="rect">
            <a:avLst/>
          </a:prstGeom>
          <a:noFill/>
          <a:ln>
            <a:noFill/>
          </a:ln>
        </p:spPr>
      </p:pic>
      <p:sp>
        <p:nvSpPr>
          <p:cNvPr id="22" name="Google Shape;22;p3"/>
          <p:cNvSpPr txBox="1">
            <a:spLocks noGrp="1"/>
          </p:cNvSpPr>
          <p:nvPr>
            <p:ph type="title"/>
          </p:nvPr>
        </p:nvSpPr>
        <p:spPr>
          <a:xfrm>
            <a:off x="359999" y="360000"/>
            <a:ext cx="7604425" cy="792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a:lvl1pPr>
            <a:lvl2pPr lvl="1" algn="l">
              <a:lnSpc>
                <a:spcPct val="90000"/>
              </a:lnSpc>
              <a:spcBef>
                <a:spcPts val="1134"/>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124075" y="1368000"/>
            <a:ext cx="6661149" cy="4572000"/>
          </a:xfrm>
          <a:prstGeom prst="rect">
            <a:avLst/>
          </a:prstGeom>
          <a:noFill/>
          <a:ln>
            <a:noFill/>
          </a:ln>
        </p:spPr>
        <p:txBody>
          <a:bodyPr spcFirstLastPara="1" wrap="square" lIns="0" tIns="0" rIns="0" bIns="0" anchor="t" anchorCtr="0">
            <a:noAutofit/>
          </a:bodyPr>
          <a:lstStyle>
            <a:lvl1pPr marL="457200" lvl="0" indent="-387350" algn="l">
              <a:lnSpc>
                <a:spcPct val="100000"/>
              </a:lnSpc>
              <a:spcBef>
                <a:spcPts val="0"/>
              </a:spcBef>
              <a:spcAft>
                <a:spcPts val="0"/>
              </a:spcAft>
              <a:buClr>
                <a:schemeClr val="dk1"/>
              </a:buClr>
              <a:buSzPts val="2500"/>
              <a:buChar char="•"/>
              <a:defRPr/>
            </a:lvl1pPr>
            <a:lvl2pPr marL="914400" lvl="1" indent="-342900" algn="l">
              <a:lnSpc>
                <a:spcPct val="166666"/>
              </a:lnSpc>
              <a:spcBef>
                <a:spcPts val="1138"/>
              </a:spcBef>
              <a:spcAft>
                <a:spcPts val="0"/>
              </a:spcAft>
              <a:buClr>
                <a:schemeClr val="dk1"/>
              </a:buClr>
              <a:buSzPts val="1800"/>
              <a:buChar char="•"/>
              <a:defRPr/>
            </a:lvl2pPr>
            <a:lvl3pPr marL="1371600" lvl="2" indent="-342900" algn="l">
              <a:lnSpc>
                <a:spcPct val="166666"/>
              </a:lnSpc>
              <a:spcBef>
                <a:spcPts val="1138"/>
              </a:spcBef>
              <a:spcAft>
                <a:spcPts val="0"/>
              </a:spcAft>
              <a:buClr>
                <a:schemeClr val="dk1"/>
              </a:buClr>
              <a:buSzPts val="1800"/>
              <a:buChar char="•"/>
              <a:defRPr/>
            </a:lvl3pPr>
            <a:lvl4pPr marL="1828800" lvl="3" indent="-342900" algn="l">
              <a:lnSpc>
                <a:spcPct val="166666"/>
              </a:lnSpc>
              <a:spcBef>
                <a:spcPts val="1138"/>
              </a:spcBef>
              <a:spcAft>
                <a:spcPts val="0"/>
              </a:spcAft>
              <a:buClr>
                <a:schemeClr val="dk1"/>
              </a:buClr>
              <a:buSzPts val="1800"/>
              <a:buChar char="•"/>
              <a:defRPr/>
            </a:lvl4pPr>
            <a:lvl5pPr marL="2286000" lvl="4" indent="-342900" algn="l">
              <a:lnSpc>
                <a:spcPct val="166666"/>
              </a:lnSpc>
              <a:spcBef>
                <a:spcPts val="1138"/>
              </a:spcBef>
              <a:spcAft>
                <a:spcPts val="0"/>
              </a:spcAft>
              <a:buClr>
                <a:schemeClr val="dk1"/>
              </a:buClr>
              <a:buSzPts val="1800"/>
              <a:buChar char="•"/>
              <a:defRPr/>
            </a:lvl5pPr>
            <a:lvl6pPr marL="2743200" lvl="5" indent="-342900" algn="l">
              <a:lnSpc>
                <a:spcPct val="90000"/>
              </a:lnSpc>
              <a:spcBef>
                <a:spcPts val="1138"/>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567738" y="6465888"/>
            <a:ext cx="215900" cy="144462"/>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txBox="1"/>
          <p:nvPr/>
        </p:nvSpPr>
        <p:spPr>
          <a:xfrm>
            <a:off x="2557550" y="1799750"/>
            <a:ext cx="6010200" cy="7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con Divider Slide 2 - Bulb">
  <p:cSld name="Icon Divider Slide 2 - Bulb">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2">
            <a:alphaModFix/>
          </a:blip>
          <a:srcRect/>
          <a:stretch/>
        </p:blipFill>
        <p:spPr>
          <a:xfrm>
            <a:off x="8058150" y="366713"/>
            <a:ext cx="723900" cy="214312"/>
          </a:xfrm>
          <a:prstGeom prst="rect">
            <a:avLst/>
          </a:prstGeom>
          <a:noFill/>
          <a:ln>
            <a:noFill/>
          </a:ln>
        </p:spPr>
      </p:pic>
      <p:pic>
        <p:nvPicPr>
          <p:cNvPr id="139" name="Google Shape;139;p21" descr="\\REMACBCSFS01\hyamsc$\Profile\Desktop\ICon_PNG\RBS_Illustration_bulb.png"/>
          <p:cNvPicPr preferRelativeResize="0"/>
          <p:nvPr/>
        </p:nvPicPr>
        <p:blipFill rotWithShape="1">
          <a:blip r:embed="rId3">
            <a:alphaModFix/>
          </a:blip>
          <a:srcRect/>
          <a:stretch/>
        </p:blipFill>
        <p:spPr>
          <a:xfrm>
            <a:off x="6175375" y="2159000"/>
            <a:ext cx="2606675" cy="4210050"/>
          </a:xfrm>
          <a:prstGeom prst="rect">
            <a:avLst/>
          </a:prstGeom>
          <a:noFill/>
          <a:ln>
            <a:noFill/>
          </a:ln>
        </p:spPr>
      </p:pic>
      <p:sp>
        <p:nvSpPr>
          <p:cNvPr id="140" name="Google Shape;140;p21"/>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141" name="Google Shape;141;p21"/>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2" name="Google Shape;142;p21"/>
          <p:cNvSpPr txBox="1">
            <a:spLocks noGrp="1"/>
          </p:cNvSpPr>
          <p:nvPr>
            <p:ph type="body" idx="1"/>
          </p:nvPr>
        </p:nvSpPr>
        <p:spPr>
          <a:xfrm>
            <a:off x="358775" y="3888000"/>
            <a:ext cx="486868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43" name="Google Shape;143;p21"/>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1"/>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con Divider Slide 3 - Apple">
  <p:cSld name="Icon Divider Slide 3 - Apple">
    <p:spTree>
      <p:nvGrpSpPr>
        <p:cNvPr id="1" name="Shape 145"/>
        <p:cNvGrpSpPr/>
        <p:nvPr/>
      </p:nvGrpSpPr>
      <p:grpSpPr>
        <a:xfrm>
          <a:off x="0" y="0"/>
          <a:ext cx="0" cy="0"/>
          <a:chOff x="0" y="0"/>
          <a:chExt cx="0" cy="0"/>
        </a:xfrm>
      </p:grpSpPr>
      <p:pic>
        <p:nvPicPr>
          <p:cNvPr id="146" name="Google Shape;146;p22"/>
          <p:cNvPicPr preferRelativeResize="0"/>
          <p:nvPr/>
        </p:nvPicPr>
        <p:blipFill rotWithShape="1">
          <a:blip r:embed="rId2">
            <a:alphaModFix/>
          </a:blip>
          <a:srcRect/>
          <a:stretch/>
        </p:blipFill>
        <p:spPr>
          <a:xfrm>
            <a:off x="8058150" y="366713"/>
            <a:ext cx="723900" cy="214312"/>
          </a:xfrm>
          <a:prstGeom prst="rect">
            <a:avLst/>
          </a:prstGeom>
          <a:noFill/>
          <a:ln>
            <a:noFill/>
          </a:ln>
        </p:spPr>
      </p:pic>
      <p:pic>
        <p:nvPicPr>
          <p:cNvPr id="147" name="Google Shape;147;p22" descr="\\REMACBCSFS01\hyamsc$\Profile\Desktop\ICon_PNG\RBS_Illustration_apple.png"/>
          <p:cNvPicPr preferRelativeResize="0"/>
          <p:nvPr/>
        </p:nvPicPr>
        <p:blipFill rotWithShape="1">
          <a:blip r:embed="rId3">
            <a:alphaModFix/>
          </a:blip>
          <a:srcRect/>
          <a:stretch/>
        </p:blipFill>
        <p:spPr>
          <a:xfrm>
            <a:off x="5645150" y="2709863"/>
            <a:ext cx="3305175" cy="3457575"/>
          </a:xfrm>
          <a:prstGeom prst="rect">
            <a:avLst/>
          </a:prstGeom>
          <a:noFill/>
          <a:ln>
            <a:noFill/>
          </a:ln>
        </p:spPr>
      </p:pic>
      <p:sp>
        <p:nvSpPr>
          <p:cNvPr id="148" name="Google Shape;148;p22"/>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149" name="Google Shape;149;p22"/>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0" name="Google Shape;150;p22"/>
          <p:cNvSpPr txBox="1">
            <a:spLocks noGrp="1"/>
          </p:cNvSpPr>
          <p:nvPr>
            <p:ph type="body" idx="1"/>
          </p:nvPr>
        </p:nvSpPr>
        <p:spPr>
          <a:xfrm>
            <a:off x="358775" y="3888000"/>
            <a:ext cx="5070981"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51" name="Google Shape;151;p22"/>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2"/>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con Divider Slide 4 - Laptop">
  <p:cSld name="Icon Divider Slide 4 - Laptop">
    <p:spTree>
      <p:nvGrpSpPr>
        <p:cNvPr id="1" name="Shape 153"/>
        <p:cNvGrpSpPr/>
        <p:nvPr/>
      </p:nvGrpSpPr>
      <p:grpSpPr>
        <a:xfrm>
          <a:off x="0" y="0"/>
          <a:ext cx="0" cy="0"/>
          <a:chOff x="0" y="0"/>
          <a:chExt cx="0" cy="0"/>
        </a:xfrm>
      </p:grpSpPr>
      <p:pic>
        <p:nvPicPr>
          <p:cNvPr id="154" name="Google Shape;154;p23"/>
          <p:cNvPicPr preferRelativeResize="0"/>
          <p:nvPr/>
        </p:nvPicPr>
        <p:blipFill rotWithShape="1">
          <a:blip r:embed="rId2">
            <a:alphaModFix/>
          </a:blip>
          <a:srcRect/>
          <a:stretch/>
        </p:blipFill>
        <p:spPr>
          <a:xfrm>
            <a:off x="8058150" y="366713"/>
            <a:ext cx="723900" cy="214312"/>
          </a:xfrm>
          <a:prstGeom prst="rect">
            <a:avLst/>
          </a:prstGeom>
          <a:noFill/>
          <a:ln>
            <a:noFill/>
          </a:ln>
        </p:spPr>
      </p:pic>
      <p:pic>
        <p:nvPicPr>
          <p:cNvPr id="155" name="Google Shape;155;p23" descr="\\REMACBCSFS01\hyamsc$\Profile\Desktop\ICon_PNG\RBS_Illustration.png"/>
          <p:cNvPicPr preferRelativeResize="0"/>
          <p:nvPr/>
        </p:nvPicPr>
        <p:blipFill rotWithShape="1">
          <a:blip r:embed="rId3">
            <a:alphaModFix/>
          </a:blip>
          <a:srcRect/>
          <a:stretch/>
        </p:blipFill>
        <p:spPr>
          <a:xfrm>
            <a:off x="4838700" y="3665538"/>
            <a:ext cx="4121150" cy="2290762"/>
          </a:xfrm>
          <a:prstGeom prst="rect">
            <a:avLst/>
          </a:prstGeom>
          <a:noFill/>
          <a:ln>
            <a:noFill/>
          </a:ln>
        </p:spPr>
      </p:pic>
      <p:sp>
        <p:nvSpPr>
          <p:cNvPr id="156" name="Google Shape;156;p23"/>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157" name="Google Shape;157;p23"/>
          <p:cNvSpPr txBox="1">
            <a:spLocks noGrp="1"/>
          </p:cNvSpPr>
          <p:nvPr>
            <p:ph type="title"/>
          </p:nvPr>
        </p:nvSpPr>
        <p:spPr>
          <a:xfrm>
            <a:off x="359999" y="1375200"/>
            <a:ext cx="8425226" cy="2160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8" name="Google Shape;158;p23"/>
          <p:cNvSpPr txBox="1">
            <a:spLocks noGrp="1"/>
          </p:cNvSpPr>
          <p:nvPr>
            <p:ph type="body" idx="1"/>
          </p:nvPr>
        </p:nvSpPr>
        <p:spPr>
          <a:xfrm>
            <a:off x="358775" y="3888000"/>
            <a:ext cx="4868680" cy="1260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dk1"/>
              </a:buClr>
              <a:buSzPts val="2500"/>
              <a:buNone/>
              <a:defRPr sz="2500">
                <a:solidFill>
                  <a:schemeClr val="dk1"/>
                </a:solidFill>
              </a:defRPr>
            </a:lvl1pPr>
            <a:lvl2pPr marL="914400" lvl="1" indent="-228600" algn="l">
              <a:lnSpc>
                <a:spcPct val="150000"/>
              </a:lnSpc>
              <a:spcBef>
                <a:spcPts val="0"/>
              </a:spcBef>
              <a:spcAft>
                <a:spcPts val="0"/>
              </a:spcAft>
              <a:buClr>
                <a:srgbClr val="88898E"/>
              </a:buClr>
              <a:buSzPts val="2000"/>
              <a:buNone/>
              <a:defRPr sz="2000">
                <a:solidFill>
                  <a:srgbClr val="88898E"/>
                </a:solidFill>
              </a:defRPr>
            </a:lvl2pPr>
            <a:lvl3pPr marL="1371600" lvl="2" indent="-228600" algn="l">
              <a:lnSpc>
                <a:spcPct val="166666"/>
              </a:lnSpc>
              <a:spcBef>
                <a:spcPts val="1138"/>
              </a:spcBef>
              <a:spcAft>
                <a:spcPts val="0"/>
              </a:spcAft>
              <a:buClr>
                <a:srgbClr val="88898E"/>
              </a:buClr>
              <a:buSzPts val="1800"/>
              <a:buNone/>
              <a:defRPr sz="1800">
                <a:solidFill>
                  <a:srgbClr val="88898E"/>
                </a:solidFill>
              </a:defRPr>
            </a:lvl3pPr>
            <a:lvl4pPr marL="1828800" lvl="3" indent="-228600" algn="l">
              <a:lnSpc>
                <a:spcPct val="187500"/>
              </a:lnSpc>
              <a:spcBef>
                <a:spcPts val="1138"/>
              </a:spcBef>
              <a:spcAft>
                <a:spcPts val="0"/>
              </a:spcAft>
              <a:buClr>
                <a:srgbClr val="88898E"/>
              </a:buClr>
              <a:buSzPts val="1600"/>
              <a:buNone/>
              <a:defRPr sz="1600">
                <a:solidFill>
                  <a:srgbClr val="88898E"/>
                </a:solidFill>
              </a:defRPr>
            </a:lvl4pPr>
            <a:lvl5pPr marL="2286000" lvl="4" indent="-228600" algn="l">
              <a:lnSpc>
                <a:spcPct val="187500"/>
              </a:lnSpc>
              <a:spcBef>
                <a:spcPts val="1138"/>
              </a:spcBef>
              <a:spcAft>
                <a:spcPts val="0"/>
              </a:spcAft>
              <a:buClr>
                <a:srgbClr val="88898E"/>
              </a:buClr>
              <a:buSzPts val="1600"/>
              <a:buNone/>
              <a:defRPr sz="1600">
                <a:solidFill>
                  <a:srgbClr val="88898E"/>
                </a:solidFill>
              </a:defRPr>
            </a:lvl5pPr>
            <a:lvl6pPr marL="2743200" lvl="5" indent="-228600" algn="l">
              <a:lnSpc>
                <a:spcPct val="90000"/>
              </a:lnSpc>
              <a:spcBef>
                <a:spcPts val="1138"/>
              </a:spcBef>
              <a:spcAft>
                <a:spcPts val="0"/>
              </a:spcAft>
              <a:buClr>
                <a:srgbClr val="88898E"/>
              </a:buClr>
              <a:buSzPts val="1600"/>
              <a:buNone/>
              <a:defRPr sz="1600">
                <a:solidFill>
                  <a:srgbClr val="88898E"/>
                </a:solidFill>
              </a:defRPr>
            </a:lvl6pPr>
            <a:lvl7pPr marL="3200400" lvl="6" indent="-228600" algn="l">
              <a:lnSpc>
                <a:spcPct val="90000"/>
              </a:lnSpc>
              <a:spcBef>
                <a:spcPts val="500"/>
              </a:spcBef>
              <a:spcAft>
                <a:spcPts val="0"/>
              </a:spcAft>
              <a:buClr>
                <a:srgbClr val="88898E"/>
              </a:buClr>
              <a:buSzPts val="1600"/>
              <a:buNone/>
              <a:defRPr sz="1600">
                <a:solidFill>
                  <a:srgbClr val="88898E"/>
                </a:solidFill>
              </a:defRPr>
            </a:lvl7pPr>
            <a:lvl8pPr marL="3657600" lvl="7" indent="-228600" algn="l">
              <a:lnSpc>
                <a:spcPct val="90000"/>
              </a:lnSpc>
              <a:spcBef>
                <a:spcPts val="500"/>
              </a:spcBef>
              <a:spcAft>
                <a:spcPts val="0"/>
              </a:spcAft>
              <a:buClr>
                <a:srgbClr val="88898E"/>
              </a:buClr>
              <a:buSzPts val="1600"/>
              <a:buNone/>
              <a:defRPr sz="1600">
                <a:solidFill>
                  <a:srgbClr val="88898E"/>
                </a:solidFill>
              </a:defRPr>
            </a:lvl8pPr>
            <a:lvl9pPr marL="4114800" lvl="8" indent="-228600" algn="l">
              <a:lnSpc>
                <a:spcPct val="90000"/>
              </a:lnSpc>
              <a:spcBef>
                <a:spcPts val="500"/>
              </a:spcBef>
              <a:spcAft>
                <a:spcPts val="0"/>
              </a:spcAft>
              <a:buClr>
                <a:srgbClr val="88898E"/>
              </a:buClr>
              <a:buSzPts val="1600"/>
              <a:buNone/>
              <a:defRPr sz="1600">
                <a:solidFill>
                  <a:srgbClr val="88898E"/>
                </a:solidFill>
              </a:defRPr>
            </a:lvl9pPr>
          </a:lstStyle>
          <a:p>
            <a:endParaRPr/>
          </a:p>
        </p:txBody>
      </p:sp>
      <p:sp>
        <p:nvSpPr>
          <p:cNvPr id="159" name="Google Shape;159;p23"/>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3"/>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pic>
        <p:nvPicPr>
          <p:cNvPr id="162" name="Google Shape;162;p24"/>
          <p:cNvPicPr preferRelativeResize="0"/>
          <p:nvPr/>
        </p:nvPicPr>
        <p:blipFill rotWithShape="1">
          <a:blip r:embed="rId2">
            <a:alphaModFix/>
          </a:blip>
          <a:srcRect/>
          <a:stretch/>
        </p:blipFill>
        <p:spPr>
          <a:xfrm>
            <a:off x="7562850" y="379413"/>
            <a:ext cx="1216025" cy="358775"/>
          </a:xfrm>
          <a:prstGeom prst="rect">
            <a:avLst/>
          </a:prstGeom>
          <a:noFill/>
          <a:ln>
            <a:noFill/>
          </a:ln>
        </p:spPr>
      </p:pic>
      <p:sp>
        <p:nvSpPr>
          <p:cNvPr id="163" name="Google Shape;163;p24"/>
          <p:cNvSpPr txBox="1">
            <a:spLocks noGrp="1"/>
          </p:cNvSpPr>
          <p:nvPr>
            <p:ph type="ftr" idx="11"/>
          </p:nvPr>
        </p:nvSpPr>
        <p:spPr>
          <a:xfrm>
            <a:off x="5334000" y="6464300"/>
            <a:ext cx="3086100" cy="142875"/>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4"/>
          <p:cNvSpPr txBox="1">
            <a:spLocks noGrp="1"/>
          </p:cNvSpPr>
          <p:nvPr>
            <p:ph type="sldNum" idx="12"/>
          </p:nvPr>
        </p:nvSpPr>
        <p:spPr>
          <a:xfrm>
            <a:off x="8564563" y="6464300"/>
            <a:ext cx="215900" cy="14287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dk2"/>
        </a:solidFill>
        <a:effectLst/>
      </p:bgPr>
    </p:bg>
    <p:spTree>
      <p:nvGrpSpPr>
        <p:cNvPr id="1" name="Shape 27"/>
        <p:cNvGrpSpPr/>
        <p:nvPr/>
      </p:nvGrpSpPr>
      <p:grpSpPr>
        <a:xfrm>
          <a:off x="0" y="0"/>
          <a:ext cx="0" cy="0"/>
          <a:chOff x="0" y="0"/>
          <a:chExt cx="0" cy="0"/>
        </a:xfrm>
      </p:grpSpPr>
      <p:cxnSp>
        <p:nvCxnSpPr>
          <p:cNvPr id="28" name="Google Shape;28;p4"/>
          <p:cNvCxnSpPr/>
          <p:nvPr/>
        </p:nvCxnSpPr>
        <p:spPr>
          <a:xfrm>
            <a:off x="350838" y="1187450"/>
            <a:ext cx="8423275" cy="0"/>
          </a:xfrm>
          <a:prstGeom prst="straightConnector1">
            <a:avLst/>
          </a:prstGeom>
          <a:noFill/>
          <a:ln w="9525" cap="flat" cmpd="sng">
            <a:solidFill>
              <a:schemeClr val="lt1"/>
            </a:solidFill>
            <a:prstDash val="solid"/>
            <a:miter lim="800000"/>
            <a:headEnd type="none" w="sm" len="sm"/>
            <a:tailEnd type="none" w="sm" len="sm"/>
          </a:ln>
        </p:spPr>
      </p:cxnSp>
      <p:pic>
        <p:nvPicPr>
          <p:cNvPr id="29" name="Google Shape;29;p4"/>
          <p:cNvPicPr preferRelativeResize="0"/>
          <p:nvPr/>
        </p:nvPicPr>
        <p:blipFill rotWithShape="1">
          <a:blip r:embed="rId2">
            <a:alphaModFix/>
          </a:blip>
          <a:srcRect/>
          <a:stretch/>
        </p:blipFill>
        <p:spPr>
          <a:xfrm>
            <a:off x="7559675" y="379413"/>
            <a:ext cx="1222375" cy="358775"/>
          </a:xfrm>
          <a:prstGeom prst="rect">
            <a:avLst/>
          </a:prstGeom>
          <a:noFill/>
          <a:ln>
            <a:noFill/>
          </a:ln>
        </p:spPr>
      </p:pic>
      <p:sp>
        <p:nvSpPr>
          <p:cNvPr id="30" name="Google Shape;30;p4"/>
          <p:cNvSpPr txBox="1">
            <a:spLocks noGrp="1"/>
          </p:cNvSpPr>
          <p:nvPr>
            <p:ph type="ctrTitle"/>
          </p:nvPr>
        </p:nvSpPr>
        <p:spPr>
          <a:xfrm>
            <a:off x="350855" y="1375200"/>
            <a:ext cx="8423275" cy="216058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71182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Image)">
  <p:cSld name="Title Slide (Image)">
    <p:bg>
      <p:bgPr>
        <a:solidFill>
          <a:schemeClr val="lt2"/>
        </a:solidFill>
        <a:effectLst/>
      </p:bgPr>
    </p:bg>
    <p:spTree>
      <p:nvGrpSpPr>
        <p:cNvPr id="1" name="Shape 32"/>
        <p:cNvGrpSpPr/>
        <p:nvPr/>
      </p:nvGrpSpPr>
      <p:grpSpPr>
        <a:xfrm>
          <a:off x="0" y="0"/>
          <a:ext cx="0" cy="0"/>
          <a:chOff x="0" y="0"/>
          <a:chExt cx="0" cy="0"/>
        </a:xfrm>
      </p:grpSpPr>
      <p:cxnSp>
        <p:nvCxnSpPr>
          <p:cNvPr id="33" name="Google Shape;33;p5"/>
          <p:cNvCxnSpPr/>
          <p:nvPr/>
        </p:nvCxnSpPr>
        <p:spPr>
          <a:xfrm>
            <a:off x="350838" y="1187450"/>
            <a:ext cx="8423275" cy="0"/>
          </a:xfrm>
          <a:prstGeom prst="straightConnector1">
            <a:avLst/>
          </a:prstGeom>
          <a:noFill/>
          <a:ln w="9525" cap="flat" cmpd="sng">
            <a:solidFill>
              <a:schemeClr val="lt1"/>
            </a:solidFill>
            <a:prstDash val="solid"/>
            <a:miter lim="800000"/>
            <a:headEnd type="none" w="sm" len="sm"/>
            <a:tailEnd type="none" w="sm" len="sm"/>
          </a:ln>
        </p:spPr>
      </p:cxnSp>
      <p:pic>
        <p:nvPicPr>
          <p:cNvPr id="34" name="Google Shape;34;p5"/>
          <p:cNvPicPr preferRelativeResize="0"/>
          <p:nvPr/>
        </p:nvPicPr>
        <p:blipFill rotWithShape="1">
          <a:blip r:embed="rId2">
            <a:alphaModFix/>
          </a:blip>
          <a:srcRect/>
          <a:stretch/>
        </p:blipFill>
        <p:spPr>
          <a:xfrm>
            <a:off x="7559675" y="379413"/>
            <a:ext cx="1222375" cy="358775"/>
          </a:xfrm>
          <a:prstGeom prst="rect">
            <a:avLst/>
          </a:prstGeom>
          <a:noFill/>
          <a:ln>
            <a:noFill/>
          </a:ln>
        </p:spPr>
      </p:pic>
      <p:sp>
        <p:nvSpPr>
          <p:cNvPr id="35" name="Google Shape;35;p5"/>
          <p:cNvSpPr>
            <a:spLocks noGrp="1"/>
          </p:cNvSpPr>
          <p:nvPr>
            <p:ph type="pic" idx="2"/>
          </p:nvPr>
        </p:nvSpPr>
        <p:spPr>
          <a:xfrm>
            <a:off x="0" y="0"/>
            <a:ext cx="9144000" cy="6857999"/>
          </a:xfrm>
          <a:prstGeom prst="rect">
            <a:avLst/>
          </a:prstGeom>
          <a:noFill/>
          <a:ln>
            <a:noFill/>
          </a:ln>
        </p:spPr>
        <p:txBody>
          <a:bodyPr spcFirstLastPara="1" wrap="square" lIns="0" tIns="0" rIns="0" bIns="0" anchor="t" anchorCtr="0">
            <a:noAutofit/>
          </a:bodyPr>
          <a:lstStyle>
            <a:lvl1pPr marR="0" lvl="0" algn="l" rtl="0">
              <a:lnSpc>
                <a:spcPct val="12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1pPr>
            <a:lvl2pPr marR="0" lvl="1"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2pPr>
            <a:lvl3pPr marR="0" lvl="2"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R="0" lvl="3"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4pPr>
            <a:lvl5pPr marR="0" lvl="4"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5pPr>
            <a:lvl6pPr marR="0" lvl="5" algn="l" rtl="0">
              <a:lnSpc>
                <a:spcPct val="90000"/>
              </a:lnSpc>
              <a:spcBef>
                <a:spcPts val="11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ubTitle" idx="1"/>
          </p:nvPr>
        </p:nvSpPr>
        <p:spPr>
          <a:xfrm>
            <a:off x="359999" y="3888000"/>
            <a:ext cx="842522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lt1"/>
              </a:buClr>
              <a:buSzPts val="2500"/>
              <a:buNone/>
              <a:defRPr sz="2500">
                <a:solidFill>
                  <a:schemeClr val="lt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5"/>
          <p:cNvSpPr txBox="1">
            <a:spLocks noGrp="1"/>
          </p:cNvSpPr>
          <p:nvPr>
            <p:ph type="ctrTitle"/>
          </p:nvPr>
        </p:nvSpPr>
        <p:spPr>
          <a:xfrm>
            <a:off x="360000" y="1368000"/>
            <a:ext cx="8423275" cy="1908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571182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White - Ink Light">
  <p:cSld name="Title Slide White - Ink Light">
    <p:spTree>
      <p:nvGrpSpPr>
        <p:cNvPr id="1" name="Shape 40"/>
        <p:cNvGrpSpPr/>
        <p:nvPr/>
      </p:nvGrpSpPr>
      <p:grpSpPr>
        <a:xfrm>
          <a:off x="0" y="0"/>
          <a:ext cx="0" cy="0"/>
          <a:chOff x="0" y="0"/>
          <a:chExt cx="0" cy="0"/>
        </a:xfrm>
      </p:grpSpPr>
      <p:sp>
        <p:nvSpPr>
          <p:cNvPr id="41" name="Google Shape;41;p6"/>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FF0000"/>
                </a:solidFill>
                <a:latin typeface="Arial"/>
                <a:ea typeface="Arial"/>
                <a:cs typeface="Arial"/>
                <a:sym typeface="Arial"/>
              </a:rPr>
              <a:t>To change the background to an image, right-click on the slide and select ‘Format Background’.</a:t>
            </a:r>
            <a:endParaRPr/>
          </a:p>
        </p:txBody>
      </p:sp>
      <p:pic>
        <p:nvPicPr>
          <p:cNvPr id="42" name="Google Shape;42;p6"/>
          <p:cNvPicPr preferRelativeResize="0"/>
          <p:nvPr/>
        </p:nvPicPr>
        <p:blipFill rotWithShape="1">
          <a:blip r:embed="rId2">
            <a:alphaModFix/>
          </a:blip>
          <a:srcRect/>
          <a:stretch/>
        </p:blipFill>
        <p:spPr>
          <a:xfrm>
            <a:off x="7562850" y="379413"/>
            <a:ext cx="1216025" cy="358775"/>
          </a:xfrm>
          <a:prstGeom prst="rect">
            <a:avLst/>
          </a:prstGeom>
          <a:noFill/>
          <a:ln>
            <a:noFill/>
          </a:ln>
        </p:spPr>
      </p:pic>
      <p:sp>
        <p:nvSpPr>
          <p:cNvPr id="43" name="Google Shape;43;p6"/>
          <p:cNvSpPr txBox="1">
            <a:spLocks noGrp="1"/>
          </p:cNvSpPr>
          <p:nvPr>
            <p:ph type="ctrTitle"/>
          </p:nvPr>
        </p:nvSpPr>
        <p:spPr>
          <a:xfrm>
            <a:off x="360000" y="1368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6"/>
          <p:cNvSpPr txBox="1">
            <a:spLocks noGrp="1"/>
          </p:cNvSpPr>
          <p:nvPr>
            <p:ph type="subTitle" idx="1"/>
          </p:nvPr>
        </p:nvSpPr>
        <p:spPr>
          <a:xfrm>
            <a:off x="359999" y="3888000"/>
            <a:ext cx="842522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2500"/>
              <a:buNone/>
              <a:defRPr sz="2500">
                <a:solidFill>
                  <a:schemeClr val="dk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6"/>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69277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con Title Slide 1 - Chart">
  <p:cSld name="Icon Title Slide 1 - Chart">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7562850" y="379413"/>
            <a:ext cx="1216025" cy="358775"/>
          </a:xfrm>
          <a:prstGeom prst="rect">
            <a:avLst/>
          </a:prstGeom>
          <a:noFill/>
          <a:ln>
            <a:noFill/>
          </a:ln>
        </p:spPr>
      </p:pic>
      <p:pic>
        <p:nvPicPr>
          <p:cNvPr id="49" name="Google Shape;49;p7" descr="\\REMACBCSFS01\hyamsc$\Profile\Desktop\ICon_PNG\RBS_Illustration_Chart.png"/>
          <p:cNvPicPr preferRelativeResize="0"/>
          <p:nvPr/>
        </p:nvPicPr>
        <p:blipFill rotWithShape="1">
          <a:blip r:embed="rId3">
            <a:alphaModFix/>
          </a:blip>
          <a:srcRect/>
          <a:stretch/>
        </p:blipFill>
        <p:spPr>
          <a:xfrm>
            <a:off x="4660900" y="2847975"/>
            <a:ext cx="4459288" cy="3552825"/>
          </a:xfrm>
          <a:prstGeom prst="rect">
            <a:avLst/>
          </a:prstGeom>
          <a:noFill/>
          <a:ln>
            <a:noFill/>
          </a:ln>
        </p:spPr>
      </p:pic>
      <p:sp>
        <p:nvSpPr>
          <p:cNvPr id="50" name="Google Shape;50;p7"/>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51" name="Google Shape;51;p7"/>
          <p:cNvSpPr txBox="1">
            <a:spLocks noGrp="1"/>
          </p:cNvSpPr>
          <p:nvPr>
            <p:ph type="ctrTitle"/>
          </p:nvPr>
        </p:nvSpPr>
        <p:spPr>
          <a:xfrm>
            <a:off x="360000" y="1368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2" name="Google Shape;52;p7"/>
          <p:cNvSpPr txBox="1">
            <a:spLocks noGrp="1"/>
          </p:cNvSpPr>
          <p:nvPr>
            <p:ph type="subTitle" idx="1"/>
          </p:nvPr>
        </p:nvSpPr>
        <p:spPr>
          <a:xfrm>
            <a:off x="359999" y="3888000"/>
            <a:ext cx="498883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2500"/>
              <a:buNone/>
              <a:defRPr sz="2500">
                <a:solidFill>
                  <a:schemeClr val="dk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3" name="Google Shape;53;p7"/>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569277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con Title Slide 2 - Bulb">
  <p:cSld name="Icon Title Slide 2 - Bulb">
    <p:spTree>
      <p:nvGrpSpPr>
        <p:cNvPr id="1" name="Shape 55"/>
        <p:cNvGrpSpPr/>
        <p:nvPr/>
      </p:nvGrpSpPr>
      <p:grpSpPr>
        <a:xfrm>
          <a:off x="0" y="0"/>
          <a:ext cx="0" cy="0"/>
          <a:chOff x="0" y="0"/>
          <a:chExt cx="0" cy="0"/>
        </a:xfrm>
      </p:grpSpPr>
      <p:pic>
        <p:nvPicPr>
          <p:cNvPr id="56" name="Google Shape;56;p8"/>
          <p:cNvPicPr preferRelativeResize="0"/>
          <p:nvPr/>
        </p:nvPicPr>
        <p:blipFill rotWithShape="1">
          <a:blip r:embed="rId2">
            <a:alphaModFix/>
          </a:blip>
          <a:srcRect/>
          <a:stretch/>
        </p:blipFill>
        <p:spPr>
          <a:xfrm>
            <a:off x="7562850" y="379413"/>
            <a:ext cx="1216025" cy="358775"/>
          </a:xfrm>
          <a:prstGeom prst="rect">
            <a:avLst/>
          </a:prstGeom>
          <a:noFill/>
          <a:ln>
            <a:noFill/>
          </a:ln>
        </p:spPr>
      </p:pic>
      <p:pic>
        <p:nvPicPr>
          <p:cNvPr id="57" name="Google Shape;57;p8" descr="\\REMACBCSFS01\hyamsc$\Profile\Desktop\ICon_PNG\RBS_Illustration_bulb.png"/>
          <p:cNvPicPr preferRelativeResize="0"/>
          <p:nvPr/>
        </p:nvPicPr>
        <p:blipFill rotWithShape="1">
          <a:blip r:embed="rId3">
            <a:alphaModFix/>
          </a:blip>
          <a:srcRect/>
          <a:stretch/>
        </p:blipFill>
        <p:spPr>
          <a:xfrm>
            <a:off x="6175375" y="2159000"/>
            <a:ext cx="2606675" cy="4210050"/>
          </a:xfrm>
          <a:prstGeom prst="rect">
            <a:avLst/>
          </a:prstGeom>
          <a:noFill/>
          <a:ln>
            <a:noFill/>
          </a:ln>
        </p:spPr>
      </p:pic>
      <p:sp>
        <p:nvSpPr>
          <p:cNvPr id="58" name="Google Shape;58;p8"/>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59" name="Google Shape;59;p8"/>
          <p:cNvSpPr txBox="1">
            <a:spLocks noGrp="1"/>
          </p:cNvSpPr>
          <p:nvPr>
            <p:ph type="ctrTitle"/>
          </p:nvPr>
        </p:nvSpPr>
        <p:spPr>
          <a:xfrm>
            <a:off x="360000" y="1368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8"/>
          <p:cNvSpPr txBox="1">
            <a:spLocks noGrp="1"/>
          </p:cNvSpPr>
          <p:nvPr>
            <p:ph type="subTitle" idx="1"/>
          </p:nvPr>
        </p:nvSpPr>
        <p:spPr>
          <a:xfrm>
            <a:off x="359999" y="3888000"/>
            <a:ext cx="498883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2500"/>
              <a:buNone/>
              <a:defRPr sz="2500">
                <a:solidFill>
                  <a:schemeClr val="dk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 name="Google Shape;61;p8"/>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569277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con Title Slide 3 - Apple">
  <p:cSld name="Icon Title Slide 3 - Apple">
    <p:spTree>
      <p:nvGrpSpPr>
        <p:cNvPr id="1" name="Shape 63"/>
        <p:cNvGrpSpPr/>
        <p:nvPr/>
      </p:nvGrpSpPr>
      <p:grpSpPr>
        <a:xfrm>
          <a:off x="0" y="0"/>
          <a:ext cx="0" cy="0"/>
          <a:chOff x="0" y="0"/>
          <a:chExt cx="0" cy="0"/>
        </a:xfrm>
      </p:grpSpPr>
      <p:pic>
        <p:nvPicPr>
          <p:cNvPr id="64" name="Google Shape;64;p9"/>
          <p:cNvPicPr preferRelativeResize="0"/>
          <p:nvPr/>
        </p:nvPicPr>
        <p:blipFill rotWithShape="1">
          <a:blip r:embed="rId2">
            <a:alphaModFix/>
          </a:blip>
          <a:srcRect/>
          <a:stretch/>
        </p:blipFill>
        <p:spPr>
          <a:xfrm>
            <a:off x="7562850" y="379413"/>
            <a:ext cx="1216025" cy="358775"/>
          </a:xfrm>
          <a:prstGeom prst="rect">
            <a:avLst/>
          </a:prstGeom>
          <a:noFill/>
          <a:ln>
            <a:noFill/>
          </a:ln>
        </p:spPr>
      </p:pic>
      <p:pic>
        <p:nvPicPr>
          <p:cNvPr id="65" name="Google Shape;65;p9" descr="\\REMACBCSFS01\hyamsc$\Profile\Desktop\ICon_PNG\RBS_Illustration_apple.png"/>
          <p:cNvPicPr preferRelativeResize="0"/>
          <p:nvPr/>
        </p:nvPicPr>
        <p:blipFill rotWithShape="1">
          <a:blip r:embed="rId3">
            <a:alphaModFix/>
          </a:blip>
          <a:srcRect/>
          <a:stretch/>
        </p:blipFill>
        <p:spPr>
          <a:xfrm>
            <a:off x="5645150" y="2709863"/>
            <a:ext cx="3305175" cy="3457575"/>
          </a:xfrm>
          <a:prstGeom prst="rect">
            <a:avLst/>
          </a:prstGeom>
          <a:noFill/>
          <a:ln>
            <a:noFill/>
          </a:ln>
        </p:spPr>
      </p:pic>
      <p:sp>
        <p:nvSpPr>
          <p:cNvPr id="66" name="Google Shape;66;p9"/>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67" name="Google Shape;67;p9"/>
          <p:cNvSpPr txBox="1">
            <a:spLocks noGrp="1"/>
          </p:cNvSpPr>
          <p:nvPr>
            <p:ph type="ctrTitle"/>
          </p:nvPr>
        </p:nvSpPr>
        <p:spPr>
          <a:xfrm>
            <a:off x="360000" y="1368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9"/>
          <p:cNvSpPr txBox="1">
            <a:spLocks noGrp="1"/>
          </p:cNvSpPr>
          <p:nvPr>
            <p:ph type="subTitle" idx="1"/>
          </p:nvPr>
        </p:nvSpPr>
        <p:spPr>
          <a:xfrm>
            <a:off x="359999" y="3888000"/>
            <a:ext cx="498883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2500"/>
              <a:buNone/>
              <a:defRPr sz="2500">
                <a:solidFill>
                  <a:schemeClr val="dk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9" name="Google Shape;69;p9"/>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569277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con Title Slide 4 - Laptop">
  <p:cSld name="Icon Title Slide 4 - Laptop">
    <p:spTree>
      <p:nvGrpSpPr>
        <p:cNvPr id="1" name="Shape 71"/>
        <p:cNvGrpSpPr/>
        <p:nvPr/>
      </p:nvGrpSpPr>
      <p:grpSpPr>
        <a:xfrm>
          <a:off x="0" y="0"/>
          <a:ext cx="0" cy="0"/>
          <a:chOff x="0" y="0"/>
          <a:chExt cx="0" cy="0"/>
        </a:xfrm>
      </p:grpSpPr>
      <p:pic>
        <p:nvPicPr>
          <p:cNvPr id="72" name="Google Shape;72;p10"/>
          <p:cNvPicPr preferRelativeResize="0"/>
          <p:nvPr/>
        </p:nvPicPr>
        <p:blipFill rotWithShape="1">
          <a:blip r:embed="rId2">
            <a:alphaModFix/>
          </a:blip>
          <a:srcRect/>
          <a:stretch/>
        </p:blipFill>
        <p:spPr>
          <a:xfrm>
            <a:off x="7562850" y="379413"/>
            <a:ext cx="1216025" cy="358775"/>
          </a:xfrm>
          <a:prstGeom prst="rect">
            <a:avLst/>
          </a:prstGeom>
          <a:noFill/>
          <a:ln>
            <a:noFill/>
          </a:ln>
        </p:spPr>
      </p:pic>
      <p:pic>
        <p:nvPicPr>
          <p:cNvPr id="73" name="Google Shape;73;p10" descr="\\REMACBCSFS01\hyamsc$\Profile\Desktop\ICon_PNG\RBS_Illustration.png"/>
          <p:cNvPicPr preferRelativeResize="0"/>
          <p:nvPr/>
        </p:nvPicPr>
        <p:blipFill rotWithShape="1">
          <a:blip r:embed="rId3">
            <a:alphaModFix/>
          </a:blip>
          <a:srcRect/>
          <a:stretch/>
        </p:blipFill>
        <p:spPr>
          <a:xfrm>
            <a:off x="4838700" y="3665538"/>
            <a:ext cx="4121150" cy="2290762"/>
          </a:xfrm>
          <a:prstGeom prst="rect">
            <a:avLst/>
          </a:prstGeom>
          <a:noFill/>
          <a:ln>
            <a:noFill/>
          </a:ln>
        </p:spPr>
      </p:pic>
      <p:sp>
        <p:nvSpPr>
          <p:cNvPr id="74" name="Google Shape;74;p10"/>
          <p:cNvSpPr txBox="1"/>
          <p:nvPr/>
        </p:nvSpPr>
        <p:spPr>
          <a:xfrm>
            <a:off x="9244013" y="15875"/>
            <a:ext cx="2359025" cy="831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FF0000"/>
                </a:solidFill>
                <a:latin typeface="Arial"/>
                <a:ea typeface="Arial"/>
                <a:cs typeface="Arial"/>
                <a:sym typeface="Arial"/>
              </a:rPr>
              <a:t>Please note: </a:t>
            </a:r>
            <a:r>
              <a:rPr lang="en-US" sz="1200" b="0" i="0" u="none" strike="noStrike" cap="none">
                <a:solidFill>
                  <a:srgbClr val="FF0000"/>
                </a:solidFill>
                <a:latin typeface="Arial"/>
                <a:ea typeface="Arial"/>
                <a:cs typeface="Arial"/>
                <a:sym typeface="Arial"/>
              </a:rPr>
              <a:t>The RBS Illustrations should only be placed on a white background. Do not change the background colour of these slides.  </a:t>
            </a:r>
            <a:endParaRPr/>
          </a:p>
        </p:txBody>
      </p:sp>
      <p:sp>
        <p:nvSpPr>
          <p:cNvPr id="75" name="Google Shape;75;p10"/>
          <p:cNvSpPr txBox="1">
            <a:spLocks noGrp="1"/>
          </p:cNvSpPr>
          <p:nvPr>
            <p:ph type="ctrTitle"/>
          </p:nvPr>
        </p:nvSpPr>
        <p:spPr>
          <a:xfrm>
            <a:off x="360000" y="1368000"/>
            <a:ext cx="8423275" cy="216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70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0"/>
          <p:cNvSpPr txBox="1">
            <a:spLocks noGrp="1"/>
          </p:cNvSpPr>
          <p:nvPr>
            <p:ph type="subTitle" idx="1"/>
          </p:nvPr>
        </p:nvSpPr>
        <p:spPr>
          <a:xfrm>
            <a:off x="359999" y="3888000"/>
            <a:ext cx="4988836" cy="14400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2500"/>
              <a:buNone/>
              <a:defRPr sz="2500">
                <a:solidFill>
                  <a:schemeClr val="dk1"/>
                </a:solidFill>
              </a:defRPr>
            </a:lvl1pPr>
            <a:lvl2pPr lvl="1" algn="ctr">
              <a:lnSpc>
                <a:spcPct val="150000"/>
              </a:lnSpc>
              <a:spcBef>
                <a:spcPts val="1138"/>
              </a:spcBef>
              <a:spcAft>
                <a:spcPts val="0"/>
              </a:spcAft>
              <a:buClr>
                <a:schemeClr val="dk1"/>
              </a:buClr>
              <a:buSzPts val="2000"/>
              <a:buNone/>
              <a:defRPr sz="2000"/>
            </a:lvl2pPr>
            <a:lvl3pPr lvl="2" algn="ctr">
              <a:lnSpc>
                <a:spcPct val="166666"/>
              </a:lnSpc>
              <a:spcBef>
                <a:spcPts val="1138"/>
              </a:spcBef>
              <a:spcAft>
                <a:spcPts val="0"/>
              </a:spcAft>
              <a:buClr>
                <a:schemeClr val="dk1"/>
              </a:buClr>
              <a:buSzPts val="1800"/>
              <a:buNone/>
              <a:defRPr sz="1800"/>
            </a:lvl3pPr>
            <a:lvl4pPr lvl="3" algn="ctr">
              <a:lnSpc>
                <a:spcPct val="187500"/>
              </a:lnSpc>
              <a:spcBef>
                <a:spcPts val="1138"/>
              </a:spcBef>
              <a:spcAft>
                <a:spcPts val="0"/>
              </a:spcAft>
              <a:buClr>
                <a:schemeClr val="dk1"/>
              </a:buClr>
              <a:buSzPts val="1600"/>
              <a:buNone/>
              <a:defRPr sz="1600"/>
            </a:lvl4pPr>
            <a:lvl5pPr lvl="4" algn="ctr">
              <a:lnSpc>
                <a:spcPct val="187500"/>
              </a:lnSpc>
              <a:spcBef>
                <a:spcPts val="1138"/>
              </a:spcBef>
              <a:spcAft>
                <a:spcPts val="0"/>
              </a:spcAft>
              <a:buClr>
                <a:schemeClr val="dk1"/>
              </a:buClr>
              <a:buSzPts val="1600"/>
              <a:buNone/>
              <a:defRPr sz="1600"/>
            </a:lvl5pPr>
            <a:lvl6pPr lvl="5" algn="ctr">
              <a:lnSpc>
                <a:spcPct val="90000"/>
              </a:lnSpc>
              <a:spcBef>
                <a:spcPts val="1138"/>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7" name="Google Shape;77;p10"/>
          <p:cNvSpPr txBox="1">
            <a:spLocks noGrp="1"/>
          </p:cNvSpPr>
          <p:nvPr>
            <p:ph type="dt" idx="10"/>
          </p:nvPr>
        </p:nvSpPr>
        <p:spPr>
          <a:xfrm>
            <a:off x="360363" y="4410075"/>
            <a:ext cx="2703512" cy="379413"/>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SzPts val="1400"/>
              <a:buNone/>
              <a:defRPr sz="2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5692775" y="6465888"/>
            <a:ext cx="3086100" cy="144462"/>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0363" y="365125"/>
            <a:ext cx="8424862" cy="3459163"/>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25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60363" y="3824288"/>
            <a:ext cx="8424862" cy="2125662"/>
          </a:xfrm>
          <a:prstGeom prst="rect">
            <a:avLst/>
          </a:prstGeom>
          <a:noFill/>
          <a:ln>
            <a:noFill/>
          </a:ln>
        </p:spPr>
        <p:txBody>
          <a:bodyPr spcFirstLastPara="1" wrap="square" lIns="0" tIns="0" rIns="0" bIns="0" anchor="t" anchorCtr="0">
            <a:noAutofit/>
          </a:bodyPr>
          <a:lstStyle>
            <a:lvl1pPr marL="457200" marR="0" lvl="0" indent="-387350" algn="l" rtl="0">
              <a:lnSpc>
                <a:spcPct val="120000"/>
              </a:lnSpc>
              <a:spcBef>
                <a:spcPts val="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87350"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2pPr>
            <a:lvl3pPr marL="1371600" marR="0" lvl="2" indent="-387350"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87350"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4pPr>
            <a:lvl5pPr marL="2286000" marR="0" lvl="4" indent="-387350" algn="l" rtl="0">
              <a:lnSpc>
                <a:spcPct val="120000"/>
              </a:lnSpc>
              <a:spcBef>
                <a:spcPts val="1138"/>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5pPr>
            <a:lvl6pPr marL="2743200" marR="0" lvl="5" indent="-342900" algn="l" rtl="0">
              <a:lnSpc>
                <a:spcPct val="90000"/>
              </a:lnSpc>
              <a:spcBef>
                <a:spcPts val="11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3114675" y="6465888"/>
            <a:ext cx="2057400" cy="144462"/>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5334000" y="6465888"/>
            <a:ext cx="3086100" cy="144462"/>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564563" y="6465888"/>
            <a:ext cx="215900" cy="144462"/>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800" b="0" i="0" u="none" strike="noStrike" cap="none">
                <a:solidFill>
                  <a:srgbClr val="001C3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1C3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1C3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1C3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1C3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1C3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1C3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1C3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1C3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360363" y="1187450"/>
            <a:ext cx="8423275" cy="0"/>
          </a:xfrm>
          <a:prstGeom prst="straightConnector1">
            <a:avLst/>
          </a:prstGeom>
          <a:noFill/>
          <a:ln w="9525" cap="flat" cmpd="sng">
            <a:solidFill>
              <a:schemeClr val="dk1"/>
            </a:solidFill>
            <a:prstDash val="solid"/>
            <a:miter lim="800000"/>
            <a:headEnd type="none" w="sm" len="sm"/>
            <a:tailEnd type="none" w="sm" len="sm"/>
          </a:ln>
        </p:spPr>
      </p:cxnSp>
      <p:pic>
        <p:nvPicPr>
          <p:cNvPr id="12" name="Google Shape;12;p1"/>
          <p:cNvPicPr preferRelativeResize="0"/>
          <p:nvPr/>
        </p:nvPicPr>
        <p:blipFill rotWithShape="1">
          <a:blip r:embed="rId25">
            <a:alphaModFix/>
          </a:blip>
          <a:srcRect/>
          <a:stretch/>
        </p:blipFill>
        <p:spPr>
          <a:xfrm>
            <a:off x="8051800" y="365125"/>
            <a:ext cx="733425" cy="215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ctrTitle"/>
          </p:nvPr>
        </p:nvSpPr>
        <p:spPr>
          <a:xfrm>
            <a:off x="281851" y="2104325"/>
            <a:ext cx="8998200" cy="2160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accent6"/>
              </a:buClr>
              <a:buSzPts val="4400"/>
              <a:buFont typeface="Calibri"/>
              <a:buNone/>
            </a:pPr>
            <a:r>
              <a:rPr lang="en-US" sz="4400" dirty="0" smtClean="0">
                <a:solidFill>
                  <a:srgbClr val="FFFFFF"/>
                </a:solidFill>
                <a:latin typeface="Calibri"/>
                <a:ea typeface="Calibri"/>
                <a:cs typeface="Calibri"/>
                <a:sym typeface="Calibri"/>
              </a:rPr>
              <a:t>Sentiment Analysis</a:t>
            </a:r>
            <a:endParaRPr dirty="0">
              <a:solidFill>
                <a:srgbClr val="FFFFFF"/>
              </a:solidFill>
            </a:endParaRPr>
          </a:p>
        </p:txBody>
      </p:sp>
      <p:sp>
        <p:nvSpPr>
          <p:cNvPr id="170" name="Google Shape;170;p25"/>
          <p:cNvSpPr txBox="1">
            <a:spLocks noGrp="1"/>
          </p:cNvSpPr>
          <p:nvPr>
            <p:ph type="subTitle" idx="1"/>
          </p:nvPr>
        </p:nvSpPr>
        <p:spPr>
          <a:xfrm>
            <a:off x="359538" y="4776425"/>
            <a:ext cx="8424900" cy="144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138"/>
              </a:spcBef>
              <a:spcAft>
                <a:spcPts val="0"/>
              </a:spcAft>
              <a:buClr>
                <a:schemeClr val="lt1"/>
              </a:buClr>
              <a:buSzPts val="2500"/>
              <a:buNone/>
            </a:pPr>
            <a:r>
              <a:rPr lang="en-US"/>
              <a:t>TEAM 2</a:t>
            </a:r>
            <a:endParaRPr/>
          </a:p>
          <a:p>
            <a:pPr marL="0" lvl="0" indent="0" algn="l" rtl="0">
              <a:lnSpc>
                <a:spcPct val="120000"/>
              </a:lnSpc>
              <a:spcBef>
                <a:spcPts val="1138"/>
              </a:spcBef>
              <a:spcAft>
                <a:spcPts val="0"/>
              </a:spcAft>
              <a:buClr>
                <a:schemeClr val="lt1"/>
              </a:buClr>
              <a:buSzPts val="2500"/>
              <a:buNone/>
            </a:pPr>
            <a:endParaRPr/>
          </a:p>
          <a:p>
            <a:pPr marL="0" lvl="0" indent="0" algn="l" rtl="0">
              <a:lnSpc>
                <a:spcPct val="120000"/>
              </a:lnSpc>
              <a:spcBef>
                <a:spcPts val="1138"/>
              </a:spcBef>
              <a:spcAft>
                <a:spcPts val="0"/>
              </a:spcAft>
              <a:buClr>
                <a:schemeClr val="lt1"/>
              </a:buClr>
              <a:buSzPts val="2500"/>
              <a:buNone/>
            </a:pPr>
            <a:endParaRPr/>
          </a:p>
          <a:p>
            <a:pPr marL="0" lvl="0" indent="0" algn="l" rtl="0">
              <a:lnSpc>
                <a:spcPct val="120000"/>
              </a:lnSpc>
              <a:spcBef>
                <a:spcPts val="1138"/>
              </a:spcBef>
              <a:spcAft>
                <a:spcPts val="0"/>
              </a:spcAft>
              <a:buClr>
                <a:schemeClr val="lt1"/>
              </a:buClr>
              <a:buSzPts val="2500"/>
              <a:buNone/>
            </a:pPr>
            <a:endParaRPr/>
          </a:p>
        </p:txBody>
      </p:sp>
      <p:sp>
        <p:nvSpPr>
          <p:cNvPr id="171" name="Google Shape;171;p25"/>
          <p:cNvSpPr txBox="1">
            <a:spLocks noGrp="1"/>
          </p:cNvSpPr>
          <p:nvPr>
            <p:ph type="dt" idx="10"/>
          </p:nvPr>
        </p:nvSpPr>
        <p:spPr>
          <a:xfrm>
            <a:off x="395536" y="5661248"/>
            <a:ext cx="2703512" cy="379413"/>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a:solidFill>
                  <a:srgbClr val="FFFFFF"/>
                </a:solidFill>
              </a:rPr>
              <a:t>27.08.2019</a:t>
            </a:r>
            <a:endParaRPr sz="2500" b="0" i="0" u="none" strike="noStrike" cap="none">
              <a:solidFill>
                <a:srgbClr val="FFFFFF"/>
              </a:solidFill>
              <a:latin typeface="Arial"/>
              <a:ea typeface="Arial"/>
              <a:cs typeface="Arial"/>
              <a:sym typeface="Arial"/>
            </a:endParaRPr>
          </a:p>
        </p:txBody>
      </p:sp>
      <p:sp>
        <p:nvSpPr>
          <p:cNvPr id="172" name="Google Shape;172;p25"/>
          <p:cNvSpPr txBox="1">
            <a:spLocks noGrp="1"/>
          </p:cNvSpPr>
          <p:nvPr>
            <p:ph type="ftr" idx="11"/>
          </p:nvPr>
        </p:nvSpPr>
        <p:spPr>
          <a:xfrm>
            <a:off x="5811838" y="6465888"/>
            <a:ext cx="3086100" cy="144462"/>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b="0" i="0" u="none" strike="noStrike" cap="none">
                <a:solidFill>
                  <a:srgbClr val="FFFFFF"/>
                </a:solidFill>
                <a:latin typeface="Arial"/>
                <a:ea typeface="Arial"/>
                <a:cs typeface="Arial"/>
                <a:sym typeface="Arial"/>
              </a:rPr>
              <a:t>Information classification: Internal</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27" y="596476"/>
            <a:ext cx="7604425" cy="792000"/>
          </a:xfrm>
        </p:spPr>
        <p:txBody>
          <a:bodyPr/>
          <a:lstStyle/>
          <a:p>
            <a:r>
              <a:rPr lang="en-US" sz="3200" b="1" dirty="0" smtClean="0"/>
              <a:t>Design Architecture:</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pSp>
        <p:nvGrpSpPr>
          <p:cNvPr id="5" name="Group 4">
            <a:extLst>
              <a:ext uri="{FF2B5EF4-FFF2-40B4-BE49-F238E27FC236}">
                <a16:creationId xmlns="" xmlns:a16="http://schemas.microsoft.com/office/drawing/2014/main" id="{442C3564-6A91-4670-B615-5021A5145505}"/>
              </a:ext>
            </a:extLst>
          </p:cNvPr>
          <p:cNvGrpSpPr/>
          <p:nvPr/>
        </p:nvGrpSpPr>
        <p:grpSpPr>
          <a:xfrm>
            <a:off x="463579" y="1278215"/>
            <a:ext cx="7908920" cy="4823267"/>
            <a:chOff x="350387" y="1347464"/>
            <a:chExt cx="10828052" cy="5194852"/>
          </a:xfrm>
        </p:grpSpPr>
        <p:graphicFrame>
          <p:nvGraphicFramePr>
            <p:cNvPr id="8" name="Diagram 7"/>
            <p:cNvGraphicFramePr/>
            <p:nvPr>
              <p:extLst>
                <p:ext uri="{D42A27DB-BD31-4B8C-83A1-F6EECF244321}">
                  <p14:modId xmlns:p14="http://schemas.microsoft.com/office/powerpoint/2010/main" val="4106146031"/>
                </p:ext>
              </p:extLst>
            </p:nvPr>
          </p:nvGraphicFramePr>
          <p:xfrm>
            <a:off x="7237066" y="1347464"/>
            <a:ext cx="3841964" cy="185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own Arrow 9"/>
            <p:cNvSpPr/>
            <p:nvPr/>
          </p:nvSpPr>
          <p:spPr>
            <a:xfrm>
              <a:off x="9158048" y="3114467"/>
              <a:ext cx="571983" cy="433305"/>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1" name="Down Arrow 10"/>
            <p:cNvSpPr/>
            <p:nvPr/>
          </p:nvSpPr>
          <p:spPr>
            <a:xfrm rot="5400000">
              <a:off x="7636732" y="4702951"/>
              <a:ext cx="586747" cy="5242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3" name="Down Arrow 12"/>
            <p:cNvSpPr/>
            <p:nvPr/>
          </p:nvSpPr>
          <p:spPr>
            <a:xfrm rot="5400000">
              <a:off x="2848560" y="4684612"/>
              <a:ext cx="634211" cy="5688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aphicFrame>
          <p:nvGraphicFramePr>
            <p:cNvPr id="14" name="Diagram 13"/>
            <p:cNvGraphicFramePr/>
            <p:nvPr>
              <p:extLst>
                <p:ext uri="{D42A27DB-BD31-4B8C-83A1-F6EECF244321}">
                  <p14:modId xmlns:p14="http://schemas.microsoft.com/office/powerpoint/2010/main" val="2020480956"/>
                </p:ext>
              </p:extLst>
            </p:nvPr>
          </p:nvGraphicFramePr>
          <p:xfrm>
            <a:off x="3450072" y="3547772"/>
            <a:ext cx="3606123" cy="2994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p:cNvGraphicFramePr/>
            <p:nvPr>
              <p:extLst>
                <p:ext uri="{D42A27DB-BD31-4B8C-83A1-F6EECF244321}">
                  <p14:modId xmlns:p14="http://schemas.microsoft.com/office/powerpoint/2010/main" val="3098915210"/>
                </p:ext>
              </p:extLst>
            </p:nvPr>
          </p:nvGraphicFramePr>
          <p:xfrm>
            <a:off x="350387" y="1485238"/>
            <a:ext cx="1828800" cy="1371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Flowchart: Magnetic Disk 15"/>
            <p:cNvSpPr/>
            <p:nvPr/>
          </p:nvSpPr>
          <p:spPr>
            <a:xfrm>
              <a:off x="3712167" y="1632329"/>
              <a:ext cx="1824564" cy="1283579"/>
            </a:xfrm>
            <a:prstGeom prst="flowChartMagneticDisk">
              <a:avLst/>
            </a:prstGeom>
            <a:solidFill>
              <a:schemeClr val="bg1">
                <a:lumMod val="7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Arial" pitchFamily="34" charset="0"/>
                  <a:cs typeface="Arial" pitchFamily="34" charset="0"/>
                </a:rPr>
                <a:t>CSV file of crawled tweets</a:t>
              </a:r>
            </a:p>
          </p:txBody>
        </p:sp>
        <p:sp>
          <p:nvSpPr>
            <p:cNvPr id="17" name="Flowchart: Magnetic Disk 16"/>
            <p:cNvSpPr/>
            <p:nvPr/>
          </p:nvSpPr>
          <p:spPr>
            <a:xfrm>
              <a:off x="9158048" y="4390251"/>
              <a:ext cx="2020391" cy="1149620"/>
            </a:xfrm>
            <a:prstGeom prst="flowChartMagneticDisk">
              <a:avLst/>
            </a:prstGeom>
            <a:solidFill>
              <a:schemeClr val="accent1">
                <a:lumMod val="60000"/>
                <a:lumOff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Bef>
                  <a:spcPct val="0"/>
                </a:spcBef>
                <a:spcAft>
                  <a:spcPct val="35000"/>
                </a:spcAft>
              </a:pPr>
              <a:r>
                <a:rPr lang="en-US" sz="1200" dirty="0">
                  <a:solidFill>
                    <a:prstClr val="white"/>
                  </a:solidFill>
                  <a:latin typeface="Arial" pitchFamily="34" charset="0"/>
                  <a:cs typeface="Arial" pitchFamily="34" charset="0"/>
                </a:rPr>
                <a:t>Text file containing preprocessed word set</a:t>
              </a:r>
            </a:p>
          </p:txBody>
        </p:sp>
        <p:sp>
          <p:nvSpPr>
            <p:cNvPr id="18" name="Down Arrow 17"/>
            <p:cNvSpPr/>
            <p:nvPr/>
          </p:nvSpPr>
          <p:spPr>
            <a:xfrm rot="16200000">
              <a:off x="6386462" y="1893046"/>
              <a:ext cx="564763" cy="563389"/>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9" name="Down Arrow 20">
              <a:extLst>
                <a:ext uri="{FF2B5EF4-FFF2-40B4-BE49-F238E27FC236}">
                  <a16:creationId xmlns="" xmlns:a16="http://schemas.microsoft.com/office/drawing/2014/main" id="{CF4373A8-FBC1-4EE9-93D5-E572F70CE78C}"/>
                </a:ext>
              </a:extLst>
            </p:cNvPr>
            <p:cNvSpPr/>
            <p:nvPr/>
          </p:nvSpPr>
          <p:spPr>
            <a:xfrm rot="16200000">
              <a:off x="2388643" y="1896132"/>
              <a:ext cx="572169" cy="549812"/>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dirty="0"/>
            </a:p>
          </p:txBody>
        </p:sp>
      </p:grpSp>
      <p:sp>
        <p:nvSpPr>
          <p:cNvPr id="22" name="Cloud 21"/>
          <p:cNvSpPr/>
          <p:nvPr/>
        </p:nvSpPr>
        <p:spPr>
          <a:xfrm>
            <a:off x="672366" y="4240537"/>
            <a:ext cx="1488935" cy="793020"/>
          </a:xfrm>
          <a:prstGeom prst="clou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Word Cloud Generation</a:t>
            </a:r>
            <a:endParaRPr lang="en-US" sz="1200" dirty="0"/>
          </a:p>
        </p:txBody>
      </p:sp>
      <p:sp>
        <p:nvSpPr>
          <p:cNvPr id="23" name="TextBox 22"/>
          <p:cNvSpPr txBox="1"/>
          <p:nvPr/>
        </p:nvSpPr>
        <p:spPr>
          <a:xfrm>
            <a:off x="1416833" y="2457470"/>
            <a:ext cx="1310789" cy="276999"/>
          </a:xfrm>
          <a:prstGeom prst="rect">
            <a:avLst/>
          </a:prstGeom>
          <a:noFill/>
        </p:spPr>
        <p:txBody>
          <a:bodyPr wrap="square" rtlCol="0">
            <a:spAutoFit/>
          </a:bodyPr>
          <a:lstStyle/>
          <a:p>
            <a:r>
              <a:rPr lang="en-US" sz="1200" b="1" dirty="0" smtClean="0"/>
              <a:t>Data Collection</a:t>
            </a:r>
            <a:endParaRPr lang="en-US" sz="1200" b="1" dirty="0"/>
          </a:p>
        </p:txBody>
      </p:sp>
      <p:sp>
        <p:nvSpPr>
          <p:cNvPr id="24" name="TextBox 23"/>
          <p:cNvSpPr txBox="1"/>
          <p:nvPr/>
        </p:nvSpPr>
        <p:spPr>
          <a:xfrm>
            <a:off x="4681557" y="2641826"/>
            <a:ext cx="1755339" cy="276999"/>
          </a:xfrm>
          <a:prstGeom prst="rect">
            <a:avLst/>
          </a:prstGeom>
          <a:noFill/>
        </p:spPr>
        <p:txBody>
          <a:bodyPr wrap="square" rtlCol="0">
            <a:spAutoFit/>
          </a:bodyPr>
          <a:lstStyle/>
          <a:p>
            <a:r>
              <a:rPr lang="en-US" sz="1200" b="1" dirty="0" smtClean="0"/>
              <a:t>Data preprocessing</a:t>
            </a:r>
            <a:endParaRPr lang="en-US" sz="1200" b="1" dirty="0"/>
          </a:p>
        </p:txBody>
      </p:sp>
      <p:sp>
        <p:nvSpPr>
          <p:cNvPr id="25" name="TextBox 24"/>
          <p:cNvSpPr txBox="1"/>
          <p:nvPr/>
        </p:nvSpPr>
        <p:spPr>
          <a:xfrm>
            <a:off x="5712659" y="5072632"/>
            <a:ext cx="1286952" cy="276999"/>
          </a:xfrm>
          <a:prstGeom prst="rect">
            <a:avLst/>
          </a:prstGeom>
          <a:noFill/>
        </p:spPr>
        <p:txBody>
          <a:bodyPr wrap="square" rtlCol="0">
            <a:spAutoFit/>
          </a:bodyPr>
          <a:lstStyle/>
          <a:p>
            <a:r>
              <a:rPr lang="en-US" sz="1200" b="1" dirty="0" smtClean="0"/>
              <a:t>Data Analysis</a:t>
            </a:r>
            <a:endParaRPr lang="en-US" sz="1200" b="1" dirty="0"/>
          </a:p>
        </p:txBody>
      </p:sp>
      <p:sp>
        <p:nvSpPr>
          <p:cNvPr id="26" name="TextBox 25"/>
          <p:cNvSpPr txBox="1"/>
          <p:nvPr/>
        </p:nvSpPr>
        <p:spPr>
          <a:xfrm>
            <a:off x="1908938" y="5033557"/>
            <a:ext cx="1221897" cy="276999"/>
          </a:xfrm>
          <a:prstGeom prst="rect">
            <a:avLst/>
          </a:prstGeom>
          <a:noFill/>
        </p:spPr>
        <p:txBody>
          <a:bodyPr wrap="square" rtlCol="0">
            <a:spAutoFit/>
          </a:bodyPr>
          <a:lstStyle/>
          <a:p>
            <a:r>
              <a:rPr lang="en-US" sz="1200" b="1" dirty="0" smtClean="0"/>
              <a:t>Visualization</a:t>
            </a:r>
            <a:endParaRPr lang="en-US" sz="1200" b="1" dirty="0"/>
          </a:p>
        </p:txBody>
      </p:sp>
    </p:spTree>
    <p:extLst>
      <p:ext uri="{BB962C8B-B14F-4D97-AF65-F5344CB8AC3E}">
        <p14:creationId xmlns:p14="http://schemas.microsoft.com/office/powerpoint/2010/main" val="4011593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84" y="594669"/>
            <a:ext cx="7604425" cy="792000"/>
          </a:xfrm>
        </p:spPr>
        <p:txBody>
          <a:bodyPr/>
          <a:lstStyle/>
          <a:p>
            <a:r>
              <a:rPr lang="en-US" sz="3200" b="1" dirty="0" smtClean="0"/>
              <a:t>Implementation Screenshots:</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19128"/>
            <a:ext cx="8077200" cy="4543425"/>
          </a:xfrm>
          <a:prstGeom prst="rect">
            <a:avLst/>
          </a:prstGeom>
        </p:spPr>
      </p:pic>
    </p:spTree>
    <p:extLst>
      <p:ext uri="{BB962C8B-B14F-4D97-AF65-F5344CB8AC3E}">
        <p14:creationId xmlns:p14="http://schemas.microsoft.com/office/powerpoint/2010/main" val="2538315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82" y="610854"/>
            <a:ext cx="7604425" cy="792000"/>
          </a:xfrm>
        </p:spPr>
        <p:txBody>
          <a:bodyPr/>
          <a:lstStyle/>
          <a:p>
            <a:r>
              <a:rPr lang="en-US" sz="3200" b="1" dirty="0" smtClean="0"/>
              <a:t>Challenges:</a:t>
            </a:r>
            <a:endParaRPr lang="en-US" sz="3200" b="1" dirty="0"/>
          </a:p>
        </p:txBody>
      </p:sp>
      <p:sp>
        <p:nvSpPr>
          <p:cNvPr id="3" name="Text Placeholder 2"/>
          <p:cNvSpPr>
            <a:spLocks noGrp="1"/>
          </p:cNvSpPr>
          <p:nvPr>
            <p:ph type="body" idx="1"/>
          </p:nvPr>
        </p:nvSpPr>
        <p:spPr>
          <a:xfrm>
            <a:off x="384287" y="1408460"/>
            <a:ext cx="8436032" cy="4572000"/>
          </a:xfrm>
        </p:spPr>
        <p:txBody>
          <a:bodyPr/>
          <a:lstStyle/>
          <a:p>
            <a:r>
              <a:rPr lang="en-US" dirty="0" smtClean="0"/>
              <a:t>Selecting tool for data scraping.</a:t>
            </a:r>
          </a:p>
          <a:p>
            <a:r>
              <a:rPr lang="en-US" dirty="0" smtClean="0"/>
              <a:t>Preprocessing: removing </a:t>
            </a:r>
            <a:r>
              <a:rPr lang="en-US" dirty="0" err="1" smtClean="0"/>
              <a:t>urls</a:t>
            </a:r>
            <a:r>
              <a:rPr lang="en-US" dirty="0" smtClean="0"/>
              <a:t> and handles</a:t>
            </a:r>
          </a:p>
          <a:p>
            <a:r>
              <a:rPr lang="en-US" dirty="0" smtClean="0"/>
              <a:t>Vader sentiment </a:t>
            </a:r>
            <a:r>
              <a:rPr lang="en-US" dirty="0" err="1" smtClean="0"/>
              <a:t>vs</a:t>
            </a:r>
            <a:r>
              <a:rPr lang="en-US" dirty="0" smtClean="0"/>
              <a:t> Text Blob</a:t>
            </a:r>
          </a:p>
          <a:p>
            <a:r>
              <a:rPr lang="en-US" dirty="0" smtClean="0"/>
              <a:t>Making the application dynamic</a:t>
            </a:r>
          </a:p>
          <a:p>
            <a:r>
              <a:rPr lang="en-US" dirty="0" smtClean="0"/>
              <a:t>Implementation as a web app</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1513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83" y="635130"/>
            <a:ext cx="7604425" cy="792000"/>
          </a:xfrm>
        </p:spPr>
        <p:txBody>
          <a:bodyPr/>
          <a:lstStyle/>
          <a:p>
            <a:r>
              <a:rPr lang="en-US" sz="3200" b="1" dirty="0" smtClean="0"/>
              <a:t>Future Enhancements</a:t>
            </a:r>
            <a:endParaRPr lang="en-US" sz="3200" b="1" dirty="0"/>
          </a:p>
        </p:txBody>
      </p:sp>
      <p:sp>
        <p:nvSpPr>
          <p:cNvPr id="3" name="Text Placeholder 2"/>
          <p:cNvSpPr>
            <a:spLocks noGrp="1"/>
          </p:cNvSpPr>
          <p:nvPr>
            <p:ph type="body" idx="1"/>
          </p:nvPr>
        </p:nvSpPr>
        <p:spPr>
          <a:xfrm>
            <a:off x="384288" y="1343724"/>
            <a:ext cx="8379386" cy="4572000"/>
          </a:xfrm>
        </p:spPr>
        <p:txBody>
          <a:bodyPr/>
          <a:lstStyle/>
          <a:p>
            <a:pPr algn="just"/>
            <a:r>
              <a:rPr lang="en-IN" sz="2000" dirty="0"/>
              <a:t>Implement Geo-fencing</a:t>
            </a:r>
          </a:p>
          <a:p>
            <a:pPr algn="just"/>
            <a:r>
              <a:rPr lang="en-IN" sz="2000" dirty="0"/>
              <a:t>Implement different analyzers for various other languages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C:\Users\Administrator\Desktop\GeoF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71" y="2621819"/>
            <a:ext cx="5042350" cy="302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64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ctrTitle"/>
          </p:nvPr>
        </p:nvSpPr>
        <p:spPr>
          <a:xfrm>
            <a:off x="360288" y="2233225"/>
            <a:ext cx="8423400" cy="2160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US"/>
              <a:t>Q&amp;A</a:t>
            </a:r>
            <a:endParaRPr/>
          </a:p>
        </p:txBody>
      </p:sp>
      <p:sp>
        <p:nvSpPr>
          <p:cNvPr id="295" name="Google Shape;295;p41"/>
          <p:cNvSpPr txBox="1">
            <a:spLocks noGrp="1"/>
          </p:cNvSpPr>
          <p:nvPr>
            <p:ph type="ftr" idx="11"/>
          </p:nvPr>
        </p:nvSpPr>
        <p:spPr>
          <a:xfrm>
            <a:off x="5711825" y="6465888"/>
            <a:ext cx="3086100" cy="144462"/>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b="0" i="0" u="none" strike="noStrike" cap="none" dirty="0">
                <a:solidFill>
                  <a:srgbClr val="FFFFFF"/>
                </a:solidFill>
                <a:latin typeface="Arial"/>
                <a:ea typeface="Arial"/>
                <a:cs typeface="Arial"/>
                <a:sym typeface="Arial"/>
              </a:rPr>
              <a:t>Information classification: Internal</a:t>
            </a:r>
            <a:endParaRPr dirty="0"/>
          </a:p>
        </p:txBody>
      </p:sp>
      <p:sp>
        <p:nvSpPr>
          <p:cNvPr id="296" name="Google Shape;296;p41"/>
          <p:cNvSpPr txBox="1"/>
          <p:nvPr/>
        </p:nvSpPr>
        <p:spPr>
          <a:xfrm>
            <a:off x="350838" y="671381"/>
            <a:ext cx="877877" cy="829353"/>
          </a:xfrm>
          <a:prstGeom prst="rect">
            <a:avLst/>
          </a:prstGeom>
          <a:noFill/>
          <a:ln>
            <a:noFill/>
          </a:ln>
        </p:spPr>
        <p:txBody>
          <a:bodyPr spcFirstLastPara="1" wrap="square" lIns="80125" tIns="40050" rIns="80125" bIns="40050" anchor="t" anchorCtr="0">
            <a:noAutofit/>
          </a:bodyPr>
          <a:lstStyle/>
          <a:p>
            <a:pPr marL="0" marR="0" lvl="0" indent="0" algn="l" rtl="0">
              <a:lnSpc>
                <a:spcPct val="38343"/>
              </a:lnSpc>
              <a:spcBef>
                <a:spcPts val="0"/>
              </a:spcBef>
              <a:spcAft>
                <a:spcPts val="0"/>
              </a:spcAft>
              <a:buNone/>
            </a:pPr>
            <a:endParaRPr sz="32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68091" y="643896"/>
            <a:ext cx="7604400" cy="792000"/>
          </a:xfrm>
          <a:prstGeom prst="rect">
            <a:avLst/>
          </a:prstGeom>
        </p:spPr>
        <p:txBody>
          <a:bodyPr spcFirstLastPara="1" wrap="square" lIns="0" tIns="0" rIns="0" bIns="0" anchor="t" anchorCtr="0">
            <a:noAutofit/>
          </a:bodyPr>
          <a:lstStyle/>
          <a:p>
            <a:pPr marL="0" lvl="0" indent="0" algn="l" rtl="0">
              <a:spcBef>
                <a:spcPts val="0"/>
              </a:spcBef>
              <a:spcAft>
                <a:spcPts val="1134"/>
              </a:spcAft>
              <a:buNone/>
            </a:pPr>
            <a:r>
              <a:rPr lang="en-US" sz="3200" b="1" dirty="0" smtClean="0"/>
              <a:t>Outline</a:t>
            </a:r>
            <a:r>
              <a:rPr lang="en-US" dirty="0" smtClean="0"/>
              <a:t>:</a:t>
            </a:r>
            <a:endParaRPr dirty="0"/>
          </a:p>
        </p:txBody>
      </p:sp>
      <p:sp>
        <p:nvSpPr>
          <p:cNvPr id="178" name="Google Shape;178;p26"/>
          <p:cNvSpPr txBox="1">
            <a:spLocks noGrp="1"/>
          </p:cNvSpPr>
          <p:nvPr>
            <p:ph type="body" idx="1"/>
          </p:nvPr>
        </p:nvSpPr>
        <p:spPr>
          <a:xfrm>
            <a:off x="386310" y="1408460"/>
            <a:ext cx="6661200" cy="4572000"/>
          </a:xfrm>
          <a:prstGeom prst="rect">
            <a:avLst/>
          </a:prstGeom>
        </p:spPr>
        <p:txBody>
          <a:bodyPr spcFirstLastPara="1" wrap="square" lIns="0" tIns="0" rIns="0" bIns="0" anchor="t" anchorCtr="0">
            <a:noAutofit/>
          </a:bodyPr>
          <a:lstStyle/>
          <a:p>
            <a:pPr>
              <a:lnSpc>
                <a:spcPct val="150000"/>
              </a:lnSpc>
              <a:buFont typeface="+mj-lt"/>
              <a:buAutoNum type="arabicPeriod"/>
            </a:pPr>
            <a:r>
              <a:rPr lang="en-IN" sz="2000" dirty="0"/>
              <a:t>Overview</a:t>
            </a:r>
          </a:p>
          <a:p>
            <a:pPr>
              <a:lnSpc>
                <a:spcPct val="150000"/>
              </a:lnSpc>
              <a:buFont typeface="+mj-lt"/>
              <a:buAutoNum type="arabicPeriod"/>
            </a:pPr>
            <a:r>
              <a:rPr lang="en-IN" sz="2000" dirty="0"/>
              <a:t>Problem Statement</a:t>
            </a:r>
          </a:p>
          <a:p>
            <a:pPr>
              <a:lnSpc>
                <a:spcPct val="150000"/>
              </a:lnSpc>
              <a:buFont typeface="+mj-lt"/>
              <a:buAutoNum type="arabicPeriod"/>
            </a:pPr>
            <a:r>
              <a:rPr lang="en-IN" sz="2000" dirty="0"/>
              <a:t>Business Logic</a:t>
            </a:r>
          </a:p>
          <a:p>
            <a:pPr>
              <a:lnSpc>
                <a:spcPct val="150000"/>
              </a:lnSpc>
              <a:buFont typeface="+mj-lt"/>
              <a:buAutoNum type="arabicPeriod"/>
            </a:pPr>
            <a:r>
              <a:rPr lang="en-IN" sz="2000" dirty="0"/>
              <a:t>Key </a:t>
            </a:r>
            <a:r>
              <a:rPr lang="en-IN" sz="2000" dirty="0" smtClean="0"/>
              <a:t>Learning</a:t>
            </a:r>
            <a:endParaRPr lang="en-IN" sz="2000" dirty="0"/>
          </a:p>
          <a:p>
            <a:pPr>
              <a:lnSpc>
                <a:spcPct val="150000"/>
              </a:lnSpc>
              <a:buFont typeface="+mj-lt"/>
              <a:buAutoNum type="arabicPeriod"/>
            </a:pPr>
            <a:r>
              <a:rPr lang="en-IN" sz="2000" dirty="0"/>
              <a:t>Sprint Goals</a:t>
            </a:r>
          </a:p>
          <a:p>
            <a:pPr>
              <a:lnSpc>
                <a:spcPct val="150000"/>
              </a:lnSpc>
              <a:buFont typeface="+mj-lt"/>
              <a:buAutoNum type="arabicPeriod"/>
            </a:pPr>
            <a:r>
              <a:rPr lang="en-IN" sz="2000" dirty="0"/>
              <a:t>Design Architecture</a:t>
            </a:r>
          </a:p>
          <a:p>
            <a:pPr>
              <a:lnSpc>
                <a:spcPct val="150000"/>
              </a:lnSpc>
              <a:buFont typeface="+mj-lt"/>
              <a:buAutoNum type="arabicPeriod"/>
            </a:pPr>
            <a:r>
              <a:rPr lang="en-IN" sz="2000" dirty="0"/>
              <a:t>Working Solution</a:t>
            </a:r>
          </a:p>
          <a:p>
            <a:pPr>
              <a:lnSpc>
                <a:spcPct val="150000"/>
              </a:lnSpc>
              <a:buFont typeface="+mj-lt"/>
              <a:buAutoNum type="arabicPeriod"/>
            </a:pPr>
            <a:r>
              <a:rPr lang="en-IN" sz="2000" dirty="0"/>
              <a:t>Future Enhancement</a:t>
            </a:r>
          </a:p>
          <a:p>
            <a:pPr marL="914400" lvl="0" indent="0" algn="l" rtl="0">
              <a:lnSpc>
                <a:spcPct val="115000"/>
              </a:lnSpc>
              <a:spcBef>
                <a:spcPts val="1138"/>
              </a:spcBef>
              <a:spcAft>
                <a:spcPts val="0"/>
              </a:spcAft>
              <a:buNone/>
            </a:pPr>
            <a:endParaRPr sz="1800" dirty="0"/>
          </a:p>
          <a:p>
            <a:pPr marL="0" lvl="0" indent="0" algn="l" rtl="0">
              <a:lnSpc>
                <a:spcPct val="115000"/>
              </a:lnSpc>
              <a:spcBef>
                <a:spcPts val="1138"/>
              </a:spcBef>
              <a:spcAft>
                <a:spcPts val="0"/>
              </a:spcAft>
              <a:buNone/>
            </a:pPr>
            <a:endParaRPr sz="1800" dirty="0"/>
          </a:p>
          <a:p>
            <a:pPr marL="0" lvl="0" indent="0" algn="l" rtl="0">
              <a:spcBef>
                <a:spcPts val="1138"/>
              </a:spcBef>
              <a:spcAft>
                <a:spcPts val="0"/>
              </a:spcAft>
              <a:buNone/>
            </a:pPr>
            <a:endParaRPr sz="1800" dirty="0"/>
          </a:p>
          <a:p>
            <a:pPr marL="457200" lvl="0" indent="0" algn="l" rtl="0">
              <a:spcBef>
                <a:spcPts val="1138"/>
              </a:spcBef>
              <a:spcAft>
                <a:spcPts val="1138"/>
              </a:spcAft>
              <a:buNone/>
            </a:pPr>
            <a:endParaRPr dirty="0"/>
          </a:p>
        </p:txBody>
      </p:sp>
      <p:sp>
        <p:nvSpPr>
          <p:cNvPr id="179" name="Google Shape;179;p26"/>
          <p:cNvSpPr txBox="1">
            <a:spLocks noGrp="1"/>
          </p:cNvSpPr>
          <p:nvPr>
            <p:ph type="sldNum" idx="12"/>
          </p:nvPr>
        </p:nvSpPr>
        <p:spPr>
          <a:xfrm>
            <a:off x="8567738" y="6465888"/>
            <a:ext cx="216000" cy="144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9000" t="48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551" y="635130"/>
            <a:ext cx="7604425" cy="792000"/>
          </a:xfrm>
        </p:spPr>
        <p:txBody>
          <a:bodyPr/>
          <a:lstStyle/>
          <a:p>
            <a:r>
              <a:rPr lang="en-US" sz="3200" b="1" dirty="0" smtClean="0"/>
              <a:t>Overview:</a:t>
            </a:r>
            <a:endParaRPr lang="en-US" sz="3200" b="1" dirty="0"/>
          </a:p>
        </p:txBody>
      </p:sp>
      <p:sp>
        <p:nvSpPr>
          <p:cNvPr id="3" name="Text Placeholder 2"/>
          <p:cNvSpPr>
            <a:spLocks noGrp="1"/>
          </p:cNvSpPr>
          <p:nvPr>
            <p:ph type="body" idx="1"/>
          </p:nvPr>
        </p:nvSpPr>
        <p:spPr>
          <a:xfrm>
            <a:off x="384287" y="1400368"/>
            <a:ext cx="8411755" cy="4572000"/>
          </a:xfrm>
        </p:spPr>
        <p:txBody>
          <a:bodyPr/>
          <a:lstStyle/>
          <a:p>
            <a:pPr algn="just"/>
            <a:r>
              <a:rPr lang="en-US" sz="2000" dirty="0"/>
              <a:t>Sentiment analysis is contextual mining of text which identifies and extracts subjective information in source material, and helping a business to understand the social sentiment of their brand, product or service while monitoring online conversations.</a:t>
            </a:r>
          </a:p>
          <a:p>
            <a:pPr algn="just"/>
            <a:r>
              <a:rPr lang="en-US" sz="2000" dirty="0"/>
              <a:t>Sentiment analysis is extremely useful in social media monitoring as it allows us to gain an overview of the wider public opinion behind certain topics.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01759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404016" y="704239"/>
            <a:ext cx="7604400" cy="79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4400"/>
              <a:buFont typeface="Calibri"/>
              <a:buNone/>
            </a:pPr>
            <a:r>
              <a:rPr lang="en-US" sz="3200" b="1" dirty="0"/>
              <a:t>Problem Statement</a:t>
            </a:r>
            <a:endParaRPr sz="3200" b="1" dirty="0"/>
          </a:p>
          <a:p>
            <a:pPr marL="0" lvl="0" indent="0" algn="l" rtl="0">
              <a:lnSpc>
                <a:spcPct val="120000"/>
              </a:lnSpc>
              <a:spcBef>
                <a:spcPts val="0"/>
              </a:spcBef>
              <a:spcAft>
                <a:spcPts val="0"/>
              </a:spcAft>
              <a:buNone/>
            </a:pPr>
            <a:endParaRPr sz="2400" dirty="0"/>
          </a:p>
        </p:txBody>
      </p:sp>
      <p:sp>
        <p:nvSpPr>
          <p:cNvPr id="185" name="Google Shape;185;p27"/>
          <p:cNvSpPr txBox="1">
            <a:spLocks noGrp="1"/>
          </p:cNvSpPr>
          <p:nvPr>
            <p:ph type="sldNum" idx="12"/>
          </p:nvPr>
        </p:nvSpPr>
        <p:spPr>
          <a:xfrm>
            <a:off x="5334000" y="6465888"/>
            <a:ext cx="3086100" cy="144462"/>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Arial"/>
                <a:ea typeface="Arial"/>
                <a:cs typeface="Arial"/>
                <a:sym typeface="Arial"/>
              </a:rPr>
              <a:t>4</a:t>
            </a:fld>
            <a:endParaRPr sz="900" b="0" i="0" u="none" strike="noStrike" cap="none">
              <a:solidFill>
                <a:schemeClr val="dk1"/>
              </a:solidFill>
              <a:latin typeface="Arial"/>
              <a:ea typeface="Arial"/>
              <a:cs typeface="Arial"/>
              <a:sym typeface="Arial"/>
            </a:endParaRPr>
          </a:p>
        </p:txBody>
      </p:sp>
      <p:sp>
        <p:nvSpPr>
          <p:cNvPr id="186" name="Google Shape;186;p27"/>
          <p:cNvSpPr txBox="1">
            <a:spLocks noGrp="1"/>
          </p:cNvSpPr>
          <p:nvPr>
            <p:ph type="body" idx="1"/>
          </p:nvPr>
        </p:nvSpPr>
        <p:spPr>
          <a:xfrm>
            <a:off x="368101" y="1431339"/>
            <a:ext cx="8436033" cy="792000"/>
          </a:xfrm>
          <a:prstGeom prst="rect">
            <a:avLst/>
          </a:prstGeom>
          <a:noFill/>
          <a:ln>
            <a:noFill/>
          </a:ln>
        </p:spPr>
        <p:txBody>
          <a:bodyPr spcFirstLastPara="1" wrap="square" lIns="0" tIns="0" rIns="0" bIns="0" anchor="t" anchorCtr="0">
            <a:noAutofit/>
          </a:bodyPr>
          <a:lstStyle/>
          <a:p>
            <a:pPr marL="69850" indent="0" algn="just">
              <a:buNone/>
            </a:pPr>
            <a:r>
              <a:rPr lang="en-IN" sz="1800" dirty="0"/>
              <a:t>This project aims at collecting data and analysing it dynamically based on keyword entered by the user. Sentiment analysis is applied over data collected from twitter to get insight of the opinions of customers and a word cloud is generated over top relevant words.</a:t>
            </a:r>
          </a:p>
          <a:p>
            <a:pPr marL="342900" lvl="0" indent="0" algn="just" rtl="0">
              <a:spcBef>
                <a:spcPts val="0"/>
              </a:spcBef>
              <a:spcAft>
                <a:spcPts val="0"/>
              </a:spcAft>
              <a:buNone/>
            </a:pPr>
            <a:endParaRPr sz="2400" dirty="0"/>
          </a:p>
          <a:p>
            <a:pPr marL="215900" lvl="0" indent="-101600" algn="just" rtl="0">
              <a:lnSpc>
                <a:spcPct val="100000"/>
              </a:lnSpc>
              <a:spcBef>
                <a:spcPts val="1138"/>
              </a:spcBef>
              <a:spcAft>
                <a:spcPts val="0"/>
              </a:spcAft>
              <a:buClr>
                <a:schemeClr val="dk1"/>
              </a:buClr>
              <a:buSzPts val="1800"/>
              <a:buNone/>
            </a:pPr>
            <a:endParaRPr sz="1800" dirty="0"/>
          </a:p>
          <a:p>
            <a:pPr marL="0" lvl="0" indent="0" algn="just" rtl="0">
              <a:lnSpc>
                <a:spcPct val="100000"/>
              </a:lnSpc>
              <a:spcBef>
                <a:spcPts val="1138"/>
              </a:spcBef>
              <a:spcAft>
                <a:spcPts val="0"/>
              </a:spcAft>
              <a:buClr>
                <a:schemeClr val="dk1"/>
              </a:buClr>
              <a:buSzPts val="1800"/>
              <a:buNone/>
            </a:pPr>
            <a:endParaRPr sz="1800" dirty="0"/>
          </a:p>
          <a:p>
            <a:pPr marL="215900" lvl="0" indent="-101600" algn="just" rtl="0">
              <a:lnSpc>
                <a:spcPct val="100000"/>
              </a:lnSpc>
              <a:spcBef>
                <a:spcPts val="1138"/>
              </a:spcBef>
              <a:spcAft>
                <a:spcPts val="0"/>
              </a:spcAft>
              <a:buClr>
                <a:schemeClr val="dk1"/>
              </a:buClr>
              <a:buSzPts val="1800"/>
              <a:buNone/>
            </a:pPr>
            <a:endParaRPr sz="1800" dirty="0"/>
          </a:p>
          <a:p>
            <a:pPr marL="0" lvl="0" indent="0" algn="just" rtl="0">
              <a:lnSpc>
                <a:spcPct val="100000"/>
              </a:lnSpc>
              <a:spcBef>
                <a:spcPts val="1138"/>
              </a:spcBef>
              <a:spcAft>
                <a:spcPts val="0"/>
              </a:spcAft>
              <a:buClr>
                <a:schemeClr val="dk1"/>
              </a:buClr>
              <a:buSzPts val="1800"/>
              <a:buNone/>
            </a:pPr>
            <a:endParaRPr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67" y="643221"/>
            <a:ext cx="7604425" cy="792000"/>
          </a:xfrm>
        </p:spPr>
        <p:txBody>
          <a:bodyPr/>
          <a:lstStyle/>
          <a:p>
            <a:r>
              <a:rPr lang="en-US" sz="3200" b="1" dirty="0" smtClean="0"/>
              <a:t>Approach:</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512" y="1203689"/>
            <a:ext cx="5503384" cy="5503384"/>
          </a:xfrm>
          <a:prstGeom prst="rect">
            <a:avLst/>
          </a:prstGeom>
        </p:spPr>
      </p:pic>
    </p:spTree>
    <p:extLst>
      <p:ext uri="{BB962C8B-B14F-4D97-AF65-F5344CB8AC3E}">
        <p14:creationId xmlns:p14="http://schemas.microsoft.com/office/powerpoint/2010/main" val="4201518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75" y="643222"/>
            <a:ext cx="7604425" cy="792000"/>
          </a:xfrm>
        </p:spPr>
        <p:txBody>
          <a:bodyPr/>
          <a:lstStyle/>
          <a:p>
            <a:r>
              <a:rPr lang="en-US" sz="3200" b="1" dirty="0" smtClean="0"/>
              <a:t>Business Perspective:</a:t>
            </a:r>
            <a:endParaRPr lang="en-US" sz="3200" b="1" dirty="0"/>
          </a:p>
        </p:txBody>
      </p:sp>
      <p:sp>
        <p:nvSpPr>
          <p:cNvPr id="3" name="Text Placeholder 2"/>
          <p:cNvSpPr>
            <a:spLocks noGrp="1"/>
          </p:cNvSpPr>
          <p:nvPr>
            <p:ph type="body" idx="1"/>
          </p:nvPr>
        </p:nvSpPr>
        <p:spPr>
          <a:xfrm>
            <a:off x="372235" y="1368000"/>
            <a:ext cx="8412990" cy="4572000"/>
          </a:xfrm>
        </p:spPr>
        <p:txBody>
          <a:bodyPr/>
          <a:lstStyle/>
          <a:p>
            <a:pPr algn="just"/>
            <a:r>
              <a:rPr lang="en-US" sz="2000" dirty="0"/>
              <a:t>Looking at the bigger picture allows you to truly listen to the voice of your customer, identify trends, pinpoint problems and essentially extract more “business” value.</a:t>
            </a:r>
          </a:p>
          <a:p>
            <a:pPr algn="just"/>
            <a:r>
              <a:rPr lang="en-US" sz="2000" dirty="0"/>
              <a:t>The sentiment analysis answers the following aspects:</a:t>
            </a:r>
          </a:p>
          <a:p>
            <a:pPr lvl="1" algn="just">
              <a:lnSpc>
                <a:spcPct val="100000"/>
              </a:lnSpc>
            </a:pPr>
            <a:r>
              <a:rPr lang="en-US" sz="2000" dirty="0"/>
              <a:t>Key aspects of a brand’s product and service that customers care about.</a:t>
            </a:r>
          </a:p>
          <a:p>
            <a:pPr lvl="1" algn="just">
              <a:lnSpc>
                <a:spcPct val="100000"/>
              </a:lnSpc>
            </a:pPr>
            <a:r>
              <a:rPr lang="en-US" sz="2000" dirty="0"/>
              <a:t>Users’ underlying intentions and reactions concerning those aspects.</a:t>
            </a:r>
          </a:p>
          <a:p>
            <a:pPr algn="just"/>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541169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06" y="1406962"/>
            <a:ext cx="8689817" cy="3880658"/>
          </a:xfrm>
          <a:prstGeom prst="rect">
            <a:avLst/>
          </a:prstGeom>
        </p:spPr>
      </p:pic>
    </p:spTree>
    <p:extLst>
      <p:ext uri="{BB962C8B-B14F-4D97-AF65-F5344CB8AC3E}">
        <p14:creationId xmlns:p14="http://schemas.microsoft.com/office/powerpoint/2010/main" val="3722241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E2C189-97BE-4815-819F-DD550596E26B}"/>
              </a:ext>
            </a:extLst>
          </p:cNvPr>
          <p:cNvSpPr>
            <a:spLocks noGrp="1"/>
          </p:cNvSpPr>
          <p:nvPr>
            <p:ph type="title"/>
          </p:nvPr>
        </p:nvSpPr>
        <p:spPr>
          <a:xfrm>
            <a:off x="351907" y="618945"/>
            <a:ext cx="7604425" cy="792000"/>
          </a:xfrm>
        </p:spPr>
        <p:txBody>
          <a:bodyPr/>
          <a:lstStyle/>
          <a:p>
            <a:r>
              <a:rPr lang="en-IN" sz="3200" b="1" dirty="0"/>
              <a:t>Key </a:t>
            </a:r>
            <a:r>
              <a:rPr lang="en-IN" sz="3200" b="1" dirty="0" smtClean="0"/>
              <a:t>Learning:</a:t>
            </a:r>
            <a:endParaRPr lang="en-IN" sz="3200" b="1" dirty="0"/>
          </a:p>
        </p:txBody>
      </p:sp>
      <p:graphicFrame>
        <p:nvGraphicFramePr>
          <p:cNvPr id="6" name="Content Placeholder 5">
            <a:extLst>
              <a:ext uri="{FF2B5EF4-FFF2-40B4-BE49-F238E27FC236}">
                <a16:creationId xmlns="" xmlns:a16="http://schemas.microsoft.com/office/drawing/2014/main" id="{F874CD95-06EF-4CFB-BD03-F5417B1673A0}"/>
              </a:ext>
            </a:extLst>
          </p:cNvPr>
          <p:cNvGraphicFramePr>
            <a:graphicFrameLocks noGrp="1"/>
          </p:cNvGraphicFramePr>
          <p:nvPr>
            <p:ph idx="1"/>
            <p:extLst>
              <p:ext uri="{D42A27DB-BD31-4B8C-83A1-F6EECF244321}">
                <p14:modId xmlns:p14="http://schemas.microsoft.com/office/powerpoint/2010/main" val="1738596415"/>
              </p:ext>
            </p:extLst>
          </p:nvPr>
        </p:nvGraphicFramePr>
        <p:xfrm>
          <a:off x="-606903" y="1140976"/>
          <a:ext cx="8965975" cy="5619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0783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99" y="627037"/>
            <a:ext cx="7604425" cy="792000"/>
          </a:xfrm>
        </p:spPr>
        <p:txBody>
          <a:bodyPr/>
          <a:lstStyle/>
          <a:p>
            <a:r>
              <a:rPr lang="en-US" sz="3200" b="1" dirty="0" smtClean="0"/>
              <a:t>Sprint Goals:</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20" name="Content Placeholder 3">
            <a:extLst>
              <a:ext uri="{FF2B5EF4-FFF2-40B4-BE49-F238E27FC236}">
                <a16:creationId xmlns="" xmlns:a16="http://schemas.microsoft.com/office/drawing/2014/main" id="{D4B7DBC2-E04F-4B83-9C5F-5C618B9910C4}"/>
              </a:ext>
            </a:extLst>
          </p:cNvPr>
          <p:cNvGraphicFramePr>
            <a:graphicFrameLocks/>
          </p:cNvGraphicFramePr>
          <p:nvPr>
            <p:extLst>
              <p:ext uri="{D42A27DB-BD31-4B8C-83A1-F6EECF244321}">
                <p14:modId xmlns:p14="http://schemas.microsoft.com/office/powerpoint/2010/main" val="2517004797"/>
              </p:ext>
            </p:extLst>
          </p:nvPr>
        </p:nvGraphicFramePr>
        <p:xfrm>
          <a:off x="0" y="1529395"/>
          <a:ext cx="8801591" cy="4211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319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BS_PPT_Template_Standard">
  <a:themeElements>
    <a:clrScheme name="RBS">
      <a:dk1>
        <a:srgbClr val="001C39"/>
      </a:dk1>
      <a:lt1>
        <a:srgbClr val="FFFFFF"/>
      </a:lt1>
      <a:dk2>
        <a:srgbClr val="0A2F64"/>
      </a:dk2>
      <a:lt2>
        <a:srgbClr val="D4D4D4"/>
      </a:lt2>
      <a:accent1>
        <a:srgbClr val="666465"/>
      </a:accent1>
      <a:accent2>
        <a:srgbClr val="06B3BB"/>
      </a:accent2>
      <a:accent3>
        <a:srgbClr val="E84261"/>
      </a:accent3>
      <a:accent4>
        <a:srgbClr val="81AA28"/>
      </a:accent4>
      <a:accent5>
        <a:srgbClr val="F9B122"/>
      </a:accent5>
      <a:accent6>
        <a:srgbClr val="0000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361</Words>
  <Application>Microsoft Office PowerPoint</Application>
  <PresentationFormat>On-screen Show (4:3)</PresentationFormat>
  <Paragraphs>80</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RBS_PPT_Template_Standard</vt:lpstr>
      <vt:lpstr>Sentiment Analysis</vt:lpstr>
      <vt:lpstr>Outline:</vt:lpstr>
      <vt:lpstr>Overview:</vt:lpstr>
      <vt:lpstr>Problem Statement </vt:lpstr>
      <vt:lpstr>Approach:</vt:lpstr>
      <vt:lpstr>Business Perspective:</vt:lpstr>
      <vt:lpstr>PowerPoint Presentation</vt:lpstr>
      <vt:lpstr>Key Learning:</vt:lpstr>
      <vt:lpstr>Sprint Goals:</vt:lpstr>
      <vt:lpstr>Design Architecture:</vt:lpstr>
      <vt:lpstr>Implementation Screenshots:</vt:lpstr>
      <vt:lpstr>Challenges:</vt:lpstr>
      <vt:lpstr>Future Enhancements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BASED NETWORK ANALYTICS</dc:title>
  <dc:creator>Administrator</dc:creator>
  <cp:lastModifiedBy>admin</cp:lastModifiedBy>
  <cp:revision>13</cp:revision>
  <dcterms:modified xsi:type="dcterms:W3CDTF">2019-08-27T05:45:00Z</dcterms:modified>
</cp:coreProperties>
</file>