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DDD0B-9B39-49F2-ACDE-580E4D252C0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081A7-B8C2-412E-9A42-B6E29BF6F1B8}">
      <dgm:prSet phldrT="[Text]"/>
      <dgm:spPr/>
      <dgm:t>
        <a:bodyPr/>
        <a:lstStyle/>
        <a:p>
          <a:r>
            <a:rPr lang="en-US" dirty="0" smtClean="0"/>
            <a:t>CSV file of crawled tweets</a:t>
          </a:r>
          <a:endParaRPr lang="en-US" dirty="0"/>
        </a:p>
      </dgm:t>
    </dgm:pt>
    <dgm:pt modelId="{3D49F2E0-BF8D-4625-99BD-8773E691FD1E}" type="parTrans" cxnId="{8B4A7E1B-267D-42AD-A48D-FB549A8A36E9}">
      <dgm:prSet/>
      <dgm:spPr/>
      <dgm:t>
        <a:bodyPr/>
        <a:lstStyle/>
        <a:p>
          <a:endParaRPr lang="en-US"/>
        </a:p>
      </dgm:t>
    </dgm:pt>
    <dgm:pt modelId="{5CE4FEF5-8008-4D82-AC67-B9F799D3FE27}" type="sibTrans" cxnId="{8B4A7E1B-267D-42AD-A48D-FB549A8A36E9}">
      <dgm:prSet/>
      <dgm:spPr/>
      <dgm:t>
        <a:bodyPr/>
        <a:lstStyle/>
        <a:p>
          <a:endParaRPr lang="en-US"/>
        </a:p>
      </dgm:t>
    </dgm:pt>
    <dgm:pt modelId="{DEE1FAD3-1DAD-485C-8C56-0B80085C778B}">
      <dgm:prSet phldrT="[Text]"/>
      <dgm:spPr/>
      <dgm:t>
        <a:bodyPr/>
        <a:lstStyle/>
        <a:p>
          <a:r>
            <a:rPr lang="en-US" dirty="0" smtClean="0"/>
            <a:t>Preprocessing of tweets</a:t>
          </a:r>
          <a:endParaRPr lang="en-US" dirty="0"/>
        </a:p>
      </dgm:t>
    </dgm:pt>
    <dgm:pt modelId="{C58FD24F-4C5C-4AAA-87F7-7F5CD314E9A6}" type="sibTrans" cxnId="{2B50F199-2BBC-4D3E-AD54-EAC4A94AF25C}">
      <dgm:prSet/>
      <dgm:spPr/>
      <dgm:t>
        <a:bodyPr/>
        <a:lstStyle/>
        <a:p>
          <a:endParaRPr lang="en-US"/>
        </a:p>
      </dgm:t>
    </dgm:pt>
    <dgm:pt modelId="{C76A8AFC-5A42-4447-94D1-D1D4F79F9583}" type="parTrans" cxnId="{2B50F199-2BBC-4D3E-AD54-EAC4A94AF25C}">
      <dgm:prSet/>
      <dgm:spPr/>
      <dgm:t>
        <a:bodyPr/>
        <a:lstStyle/>
        <a:p>
          <a:endParaRPr lang="en-US"/>
        </a:p>
      </dgm:t>
    </dgm:pt>
    <dgm:pt modelId="{5FC49174-8761-41AC-85FE-768C104F20E8}" type="pres">
      <dgm:prSet presAssocID="{5D1DDD0B-9B39-49F2-ACDE-580E4D252C0D}" presName="Name0" presStyleCnt="0">
        <dgm:presLayoutVars>
          <dgm:chMax val="4"/>
          <dgm:resizeHandles val="exact"/>
        </dgm:presLayoutVars>
      </dgm:prSet>
      <dgm:spPr/>
    </dgm:pt>
    <dgm:pt modelId="{DF94ED46-85A0-4B95-A608-A783486263B6}" type="pres">
      <dgm:prSet presAssocID="{5D1DDD0B-9B39-49F2-ACDE-580E4D252C0D}" presName="ellipse" presStyleLbl="trBgShp" presStyleIdx="0" presStyleCnt="1" custScaleX="69767" custScaleY="52902" custLinFactNeighborX="-42775" custLinFactNeighborY="24498"/>
      <dgm:spPr/>
      <dgm:t>
        <a:bodyPr/>
        <a:lstStyle/>
        <a:p>
          <a:endParaRPr lang="en-US"/>
        </a:p>
      </dgm:t>
    </dgm:pt>
    <dgm:pt modelId="{0343FF12-D40F-4011-AAF5-220780FE72FD}" type="pres">
      <dgm:prSet presAssocID="{5D1DDD0B-9B39-49F2-ACDE-580E4D252C0D}" presName="arrow1" presStyleLbl="fgShp" presStyleIdx="0" presStyleCnt="1" custAng="16200000" custScaleX="67999" custScaleY="87500" custLinFactY="-216642" custLinFactNeighborX="28000" custLinFactNeighborY="-300000"/>
      <dgm:spPr/>
      <dgm:t>
        <a:bodyPr/>
        <a:lstStyle/>
        <a:p>
          <a:endParaRPr lang="en-US"/>
        </a:p>
      </dgm:t>
    </dgm:pt>
    <dgm:pt modelId="{C6F154F0-C54A-4CF4-A18A-14E903562DFB}" type="pres">
      <dgm:prSet presAssocID="{5D1DDD0B-9B39-49F2-ACDE-580E4D252C0D}" presName="rectangle" presStyleLbl="revTx" presStyleIdx="0" presStyleCnt="1" custScaleX="80000" custScaleY="46833" custLinFactY="-100000" custLinFactNeighborX="80000" custLinFactNeighborY="-166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4115C-4418-47D9-9593-7B15211E9AC8}" type="pres">
      <dgm:prSet presAssocID="{DEE1FAD3-1DAD-485C-8C56-0B80085C778B}" presName="item1" presStyleLbl="node1" presStyleIdx="0" presStyleCnt="1" custScaleX="40571" custScaleY="42143" custLinFactNeighborX="-61972">
        <dgm:presLayoutVars>
          <dgm:bulletEnabled val="1"/>
        </dgm:presLayoutVars>
      </dgm:prSet>
      <dgm:spPr/>
    </dgm:pt>
    <dgm:pt modelId="{B05319D2-A363-4009-9B12-FE9985C1F2CE}" type="pres">
      <dgm:prSet presAssocID="{5D1DDD0B-9B39-49F2-ACDE-580E4D252C0D}" presName="funnel" presStyleLbl="trAlignAcc1" presStyleIdx="0" presStyleCnt="1" custScaleX="42858" custScaleY="33927" custLinFactNeighborX="-37557" custLinFactNeighborY="-10938"/>
      <dgm:spPr/>
      <dgm:t>
        <a:bodyPr/>
        <a:lstStyle/>
        <a:p>
          <a:endParaRPr lang="en-US"/>
        </a:p>
      </dgm:t>
    </dgm:pt>
  </dgm:ptLst>
  <dgm:cxnLst>
    <dgm:cxn modelId="{2B50F199-2BBC-4D3E-AD54-EAC4A94AF25C}" srcId="{5D1DDD0B-9B39-49F2-ACDE-580E4D252C0D}" destId="{DEE1FAD3-1DAD-485C-8C56-0B80085C778B}" srcOrd="1" destOrd="0" parTransId="{C76A8AFC-5A42-4447-94D1-D1D4F79F9583}" sibTransId="{C58FD24F-4C5C-4AAA-87F7-7F5CD314E9A6}"/>
    <dgm:cxn modelId="{B8663B82-4DD7-4472-B9D9-1F865E036BE3}" type="presOf" srcId="{C2A081A7-B8C2-412E-9A42-B6E29BF6F1B8}" destId="{CFC4115C-4418-47D9-9593-7B15211E9AC8}" srcOrd="0" destOrd="0" presId="urn:microsoft.com/office/officeart/2005/8/layout/funnel1"/>
    <dgm:cxn modelId="{8B4A7E1B-267D-42AD-A48D-FB549A8A36E9}" srcId="{5D1DDD0B-9B39-49F2-ACDE-580E4D252C0D}" destId="{C2A081A7-B8C2-412E-9A42-B6E29BF6F1B8}" srcOrd="0" destOrd="0" parTransId="{3D49F2E0-BF8D-4625-99BD-8773E691FD1E}" sibTransId="{5CE4FEF5-8008-4D82-AC67-B9F799D3FE27}"/>
    <dgm:cxn modelId="{44F0D0B4-8E1F-46FE-8C36-CC46DC6544B5}" type="presOf" srcId="{5D1DDD0B-9B39-49F2-ACDE-580E4D252C0D}" destId="{5FC49174-8761-41AC-85FE-768C104F20E8}" srcOrd="0" destOrd="0" presId="urn:microsoft.com/office/officeart/2005/8/layout/funnel1"/>
    <dgm:cxn modelId="{5A8B125B-C24D-4BE9-8CEC-A7600AA5A1D7}" type="presOf" srcId="{DEE1FAD3-1DAD-485C-8C56-0B80085C778B}" destId="{C6F154F0-C54A-4CF4-A18A-14E903562DFB}" srcOrd="0" destOrd="0" presId="urn:microsoft.com/office/officeart/2005/8/layout/funnel1"/>
    <dgm:cxn modelId="{4620FE72-1B23-483F-AFDE-F2E219C1FAE4}" type="presParOf" srcId="{5FC49174-8761-41AC-85FE-768C104F20E8}" destId="{DF94ED46-85A0-4B95-A608-A783486263B6}" srcOrd="0" destOrd="0" presId="urn:microsoft.com/office/officeart/2005/8/layout/funnel1"/>
    <dgm:cxn modelId="{06068DDF-8D65-4D6C-80F4-A597C95172E8}" type="presParOf" srcId="{5FC49174-8761-41AC-85FE-768C104F20E8}" destId="{0343FF12-D40F-4011-AAF5-220780FE72FD}" srcOrd="1" destOrd="0" presId="urn:microsoft.com/office/officeart/2005/8/layout/funnel1"/>
    <dgm:cxn modelId="{316B82B3-203E-47B6-BC8C-65BA3BAFE667}" type="presParOf" srcId="{5FC49174-8761-41AC-85FE-768C104F20E8}" destId="{C6F154F0-C54A-4CF4-A18A-14E903562DFB}" srcOrd="2" destOrd="0" presId="urn:microsoft.com/office/officeart/2005/8/layout/funnel1"/>
    <dgm:cxn modelId="{01759225-2C0E-4342-A5C5-BE7EFF7CDCED}" type="presParOf" srcId="{5FC49174-8761-41AC-85FE-768C104F20E8}" destId="{CFC4115C-4418-47D9-9593-7B15211E9AC8}" srcOrd="3" destOrd="0" presId="urn:microsoft.com/office/officeart/2005/8/layout/funnel1"/>
    <dgm:cxn modelId="{DFB7DA5F-66B5-4E30-BA31-414E218DAEBE}" type="presParOf" srcId="{5FC49174-8761-41AC-85FE-768C104F20E8}" destId="{B05319D2-A363-4009-9B12-FE9985C1F2CE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ECEE5-9B85-4401-A810-DDD29EE49B9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1F1B3-A634-4C00-8AC6-DC6475084A6A}">
      <dgm:prSet phldrT="[Text]"/>
      <dgm:spPr/>
      <dgm:t>
        <a:bodyPr/>
        <a:lstStyle/>
        <a:p>
          <a:r>
            <a:rPr lang="en-US" dirty="0" smtClean="0"/>
            <a:t>Remove URLs</a:t>
          </a:r>
          <a:endParaRPr lang="en-US" dirty="0"/>
        </a:p>
      </dgm:t>
    </dgm:pt>
    <dgm:pt modelId="{253402DB-8175-41E8-8213-E84D94853D82}" type="parTrans" cxnId="{1F6D9CAB-D80C-42C2-BE1C-BD0933A1E426}">
      <dgm:prSet/>
      <dgm:spPr/>
      <dgm:t>
        <a:bodyPr/>
        <a:lstStyle/>
        <a:p>
          <a:endParaRPr lang="en-US"/>
        </a:p>
      </dgm:t>
    </dgm:pt>
    <dgm:pt modelId="{22A8FC40-7696-4184-AA48-3AB12330F833}" type="sibTrans" cxnId="{1F6D9CAB-D80C-42C2-BE1C-BD0933A1E426}">
      <dgm:prSet/>
      <dgm:spPr/>
      <dgm:t>
        <a:bodyPr/>
        <a:lstStyle/>
        <a:p>
          <a:endParaRPr lang="en-US"/>
        </a:p>
      </dgm:t>
    </dgm:pt>
    <dgm:pt modelId="{050A9762-16BF-419D-AFF3-4AF5508A00FC}">
      <dgm:prSet phldrT="[Text]"/>
      <dgm:spPr/>
      <dgm:t>
        <a:bodyPr/>
        <a:lstStyle/>
        <a:p>
          <a:r>
            <a:rPr lang="en-US" dirty="0" smtClean="0"/>
            <a:t>English Dictionary Creation</a:t>
          </a:r>
          <a:endParaRPr lang="en-US" dirty="0"/>
        </a:p>
      </dgm:t>
    </dgm:pt>
    <dgm:pt modelId="{CAFBF395-A97C-4469-BF2C-C77300CF5A8E}" type="parTrans" cxnId="{947F816A-4132-4BB2-A917-48F3BA1B3372}">
      <dgm:prSet/>
      <dgm:spPr/>
      <dgm:t>
        <a:bodyPr/>
        <a:lstStyle/>
        <a:p>
          <a:endParaRPr lang="en-US"/>
        </a:p>
      </dgm:t>
    </dgm:pt>
    <dgm:pt modelId="{CEEC107E-0C6A-4E44-9F89-569021B0F899}" type="sibTrans" cxnId="{947F816A-4132-4BB2-A917-48F3BA1B3372}">
      <dgm:prSet/>
      <dgm:spPr/>
      <dgm:t>
        <a:bodyPr/>
        <a:lstStyle/>
        <a:p>
          <a:endParaRPr lang="en-US"/>
        </a:p>
      </dgm:t>
    </dgm:pt>
    <dgm:pt modelId="{834E783F-9414-4164-A5BF-9B0814D10FDB}">
      <dgm:prSet phldrT="[Text]"/>
      <dgm:spPr/>
      <dgm:t>
        <a:bodyPr/>
        <a:lstStyle/>
        <a:p>
          <a:r>
            <a:rPr lang="en-US" dirty="0" smtClean="0"/>
            <a:t>Extraction of words</a:t>
          </a:r>
          <a:endParaRPr lang="en-US" dirty="0"/>
        </a:p>
      </dgm:t>
    </dgm:pt>
    <dgm:pt modelId="{B21CEC85-6D04-47FD-963E-BF7A52D641BD}" type="parTrans" cxnId="{94685D2A-7721-45CC-A351-32FED5758A72}">
      <dgm:prSet/>
      <dgm:spPr/>
      <dgm:t>
        <a:bodyPr/>
        <a:lstStyle/>
        <a:p>
          <a:endParaRPr lang="en-US"/>
        </a:p>
      </dgm:t>
    </dgm:pt>
    <dgm:pt modelId="{7B573E6C-D81F-4FBA-B460-D0C2AEFD2BAF}" type="sibTrans" cxnId="{94685D2A-7721-45CC-A351-32FED5758A72}">
      <dgm:prSet/>
      <dgm:spPr/>
      <dgm:t>
        <a:bodyPr/>
        <a:lstStyle/>
        <a:p>
          <a:endParaRPr lang="en-US"/>
        </a:p>
      </dgm:t>
    </dgm:pt>
    <dgm:pt modelId="{49B9F009-AB52-476F-AE09-F037B66760FE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15A8F649-85BD-44A3-98E4-628E61ED3F77}" type="parTrans" cxnId="{00328B2E-E082-4E8F-972F-690B654A0BCB}">
      <dgm:prSet/>
      <dgm:spPr/>
      <dgm:t>
        <a:bodyPr/>
        <a:lstStyle/>
        <a:p>
          <a:endParaRPr lang="en-US"/>
        </a:p>
      </dgm:t>
    </dgm:pt>
    <dgm:pt modelId="{425228B9-3F26-4DB7-BC7D-5AA0CC38C245}" type="sibTrans" cxnId="{00328B2E-E082-4E8F-972F-690B654A0BCB}">
      <dgm:prSet/>
      <dgm:spPr/>
      <dgm:t>
        <a:bodyPr/>
        <a:lstStyle/>
        <a:p>
          <a:endParaRPr lang="en-US"/>
        </a:p>
      </dgm:t>
    </dgm:pt>
    <dgm:pt modelId="{A8147FA6-A916-4DF2-ABE1-BF4A756E8D5B}" type="pres">
      <dgm:prSet presAssocID="{639ECEE5-9B85-4401-A810-DDD29EE49B93}" presName="Name0" presStyleCnt="0">
        <dgm:presLayoutVars>
          <dgm:dir/>
          <dgm:resizeHandles val="exact"/>
        </dgm:presLayoutVars>
      </dgm:prSet>
      <dgm:spPr/>
    </dgm:pt>
    <dgm:pt modelId="{32C7719C-C75A-4C40-BB86-A1FA9696BE2F}" type="pres">
      <dgm:prSet presAssocID="{D371F1B3-A634-4C00-8AC6-DC6475084A6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C3D31-3AE0-43E8-8CF2-C8354061831D}" type="pres">
      <dgm:prSet presAssocID="{22A8FC40-7696-4184-AA48-3AB12330F833}" presName="space" presStyleCnt="0"/>
      <dgm:spPr/>
    </dgm:pt>
    <dgm:pt modelId="{841CFF10-EE10-45F9-B1B4-1BEB5933A662}" type="pres">
      <dgm:prSet presAssocID="{050A9762-16BF-419D-AFF3-4AF5508A00FC}" presName="Name5" presStyleLbl="vennNode1" presStyleIdx="1" presStyleCnt="4">
        <dgm:presLayoutVars>
          <dgm:bulletEnabled val="1"/>
        </dgm:presLayoutVars>
      </dgm:prSet>
      <dgm:spPr/>
    </dgm:pt>
    <dgm:pt modelId="{07961B5C-B0B4-4ED9-83CD-EEF32B8C9398}" type="pres">
      <dgm:prSet presAssocID="{CEEC107E-0C6A-4E44-9F89-569021B0F899}" presName="space" presStyleCnt="0"/>
      <dgm:spPr/>
    </dgm:pt>
    <dgm:pt modelId="{E08D73C2-3BE2-4B4B-86EE-A45E6C4FB642}" type="pres">
      <dgm:prSet presAssocID="{834E783F-9414-4164-A5BF-9B0814D10FDB}" presName="Name5" presStyleLbl="vennNode1" presStyleIdx="2" presStyleCnt="4">
        <dgm:presLayoutVars>
          <dgm:bulletEnabled val="1"/>
        </dgm:presLayoutVars>
      </dgm:prSet>
      <dgm:spPr/>
    </dgm:pt>
    <dgm:pt modelId="{9B6E5E40-0F59-47F5-96EE-C693035D6EE1}" type="pres">
      <dgm:prSet presAssocID="{7B573E6C-D81F-4FBA-B460-D0C2AEFD2BAF}" presName="space" presStyleCnt="0"/>
      <dgm:spPr/>
    </dgm:pt>
    <dgm:pt modelId="{0C7215B1-111F-4282-A4D5-53285BA1E7E1}" type="pres">
      <dgm:prSet presAssocID="{49B9F009-AB52-476F-AE09-F037B66760F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94685D2A-7721-45CC-A351-32FED5758A72}" srcId="{639ECEE5-9B85-4401-A810-DDD29EE49B93}" destId="{834E783F-9414-4164-A5BF-9B0814D10FDB}" srcOrd="2" destOrd="0" parTransId="{B21CEC85-6D04-47FD-963E-BF7A52D641BD}" sibTransId="{7B573E6C-D81F-4FBA-B460-D0C2AEFD2BAF}"/>
    <dgm:cxn modelId="{1F6D9CAB-D80C-42C2-BE1C-BD0933A1E426}" srcId="{639ECEE5-9B85-4401-A810-DDD29EE49B93}" destId="{D371F1B3-A634-4C00-8AC6-DC6475084A6A}" srcOrd="0" destOrd="0" parTransId="{253402DB-8175-41E8-8213-E84D94853D82}" sibTransId="{22A8FC40-7696-4184-AA48-3AB12330F833}"/>
    <dgm:cxn modelId="{2B298E72-E8F9-44A4-9287-9B2E280EC065}" type="presOf" srcId="{D371F1B3-A634-4C00-8AC6-DC6475084A6A}" destId="{32C7719C-C75A-4C40-BB86-A1FA9696BE2F}" srcOrd="0" destOrd="0" presId="urn:microsoft.com/office/officeart/2005/8/layout/venn3"/>
    <dgm:cxn modelId="{01080F14-6884-4E00-B4FA-87737D308E1D}" type="presOf" srcId="{639ECEE5-9B85-4401-A810-DDD29EE49B93}" destId="{A8147FA6-A916-4DF2-ABE1-BF4A756E8D5B}" srcOrd="0" destOrd="0" presId="urn:microsoft.com/office/officeart/2005/8/layout/venn3"/>
    <dgm:cxn modelId="{00328B2E-E082-4E8F-972F-690B654A0BCB}" srcId="{639ECEE5-9B85-4401-A810-DDD29EE49B93}" destId="{49B9F009-AB52-476F-AE09-F037B66760FE}" srcOrd="3" destOrd="0" parTransId="{15A8F649-85BD-44A3-98E4-628E61ED3F77}" sibTransId="{425228B9-3F26-4DB7-BC7D-5AA0CC38C245}"/>
    <dgm:cxn modelId="{546E28AB-121E-400D-8F2D-246B984A9731}" type="presOf" srcId="{834E783F-9414-4164-A5BF-9B0814D10FDB}" destId="{E08D73C2-3BE2-4B4B-86EE-A45E6C4FB642}" srcOrd="0" destOrd="0" presId="urn:microsoft.com/office/officeart/2005/8/layout/venn3"/>
    <dgm:cxn modelId="{61486A5A-0F69-4B65-B906-E8B75199EC8C}" type="presOf" srcId="{050A9762-16BF-419D-AFF3-4AF5508A00FC}" destId="{841CFF10-EE10-45F9-B1B4-1BEB5933A662}" srcOrd="0" destOrd="0" presId="urn:microsoft.com/office/officeart/2005/8/layout/venn3"/>
    <dgm:cxn modelId="{F784D06A-DA09-4FA5-8750-BA8FD42499F0}" type="presOf" srcId="{49B9F009-AB52-476F-AE09-F037B66760FE}" destId="{0C7215B1-111F-4282-A4D5-53285BA1E7E1}" srcOrd="0" destOrd="0" presId="urn:microsoft.com/office/officeart/2005/8/layout/venn3"/>
    <dgm:cxn modelId="{947F816A-4132-4BB2-A917-48F3BA1B3372}" srcId="{639ECEE5-9B85-4401-A810-DDD29EE49B93}" destId="{050A9762-16BF-419D-AFF3-4AF5508A00FC}" srcOrd="1" destOrd="0" parTransId="{CAFBF395-A97C-4469-BF2C-C77300CF5A8E}" sibTransId="{CEEC107E-0C6A-4E44-9F89-569021B0F899}"/>
    <dgm:cxn modelId="{D6A0A304-A527-4A1A-B267-29E10BD82B55}" type="presParOf" srcId="{A8147FA6-A916-4DF2-ABE1-BF4A756E8D5B}" destId="{32C7719C-C75A-4C40-BB86-A1FA9696BE2F}" srcOrd="0" destOrd="0" presId="urn:microsoft.com/office/officeart/2005/8/layout/venn3"/>
    <dgm:cxn modelId="{CD70C2A4-0966-4BA8-887D-151D206B0045}" type="presParOf" srcId="{A8147FA6-A916-4DF2-ABE1-BF4A756E8D5B}" destId="{0A3C3D31-3AE0-43E8-8CF2-C8354061831D}" srcOrd="1" destOrd="0" presId="urn:microsoft.com/office/officeart/2005/8/layout/venn3"/>
    <dgm:cxn modelId="{98720566-CF42-4124-AEDC-73F1DE7DDBAA}" type="presParOf" srcId="{A8147FA6-A916-4DF2-ABE1-BF4A756E8D5B}" destId="{841CFF10-EE10-45F9-B1B4-1BEB5933A662}" srcOrd="2" destOrd="0" presId="urn:microsoft.com/office/officeart/2005/8/layout/venn3"/>
    <dgm:cxn modelId="{79AE30FF-8349-4EFF-8511-FB054EB397DA}" type="presParOf" srcId="{A8147FA6-A916-4DF2-ABE1-BF4A756E8D5B}" destId="{07961B5C-B0B4-4ED9-83CD-EEF32B8C9398}" srcOrd="3" destOrd="0" presId="urn:microsoft.com/office/officeart/2005/8/layout/venn3"/>
    <dgm:cxn modelId="{4E201E2F-DA1F-4398-8477-B1FEDBA8F904}" type="presParOf" srcId="{A8147FA6-A916-4DF2-ABE1-BF4A756E8D5B}" destId="{E08D73C2-3BE2-4B4B-86EE-A45E6C4FB642}" srcOrd="4" destOrd="0" presId="urn:microsoft.com/office/officeart/2005/8/layout/venn3"/>
    <dgm:cxn modelId="{1DEB1B59-6A29-4ACB-B719-11E96F9B2A06}" type="presParOf" srcId="{A8147FA6-A916-4DF2-ABE1-BF4A756E8D5B}" destId="{9B6E5E40-0F59-47F5-96EE-C693035D6EE1}" srcOrd="5" destOrd="0" presId="urn:microsoft.com/office/officeart/2005/8/layout/venn3"/>
    <dgm:cxn modelId="{FBDF581D-B141-498A-9223-34FC4D6C8FF8}" type="presParOf" srcId="{A8147FA6-A916-4DF2-ABE1-BF4A756E8D5B}" destId="{0C7215B1-111F-4282-A4D5-53285BA1E7E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AD68C-1DBC-4416-8AFF-15A3B13EC02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FE9833C-B970-498A-AC93-F2A1E95CE1AA}">
      <dgm:prSet phldrT="[Text]"/>
      <dgm:spPr/>
      <dgm:t>
        <a:bodyPr/>
        <a:lstStyle/>
        <a:p>
          <a:r>
            <a:rPr lang="en-US" dirty="0" smtClean="0"/>
            <a:t>Generation of Sentiment Metric</a:t>
          </a:r>
          <a:endParaRPr lang="en-US" dirty="0"/>
        </a:p>
      </dgm:t>
    </dgm:pt>
    <dgm:pt modelId="{ED1A056D-1808-400A-9DCE-658B88C13236}" type="parTrans" cxnId="{FEE2C6EB-8486-4137-9BDE-45CB67C9BC76}">
      <dgm:prSet/>
      <dgm:spPr/>
      <dgm:t>
        <a:bodyPr/>
        <a:lstStyle/>
        <a:p>
          <a:endParaRPr lang="en-US"/>
        </a:p>
      </dgm:t>
    </dgm:pt>
    <dgm:pt modelId="{9BE629C4-24A2-43EB-94EB-0DD7812F0CFA}" type="sibTrans" cxnId="{FEE2C6EB-8486-4137-9BDE-45CB67C9BC76}">
      <dgm:prSet/>
      <dgm:spPr/>
      <dgm:t>
        <a:bodyPr/>
        <a:lstStyle/>
        <a:p>
          <a:endParaRPr lang="en-US"/>
        </a:p>
      </dgm:t>
    </dgm:pt>
    <dgm:pt modelId="{4493C405-279F-47D2-9360-78D2CEFE02A8}">
      <dgm:prSet phldrT="[Text]"/>
      <dgm:spPr/>
      <dgm:t>
        <a:bodyPr/>
        <a:lstStyle/>
        <a:p>
          <a:r>
            <a:rPr lang="en-US" dirty="0" smtClean="0"/>
            <a:t>Vader Sentiment Analysis</a:t>
          </a:r>
          <a:endParaRPr lang="en-US" dirty="0"/>
        </a:p>
      </dgm:t>
    </dgm:pt>
    <dgm:pt modelId="{8DF0EC07-9807-4D94-9871-5270873753E6}" type="parTrans" cxnId="{34CC25EE-809E-43DC-B792-C05F75C9FCA4}">
      <dgm:prSet/>
      <dgm:spPr/>
      <dgm:t>
        <a:bodyPr/>
        <a:lstStyle/>
        <a:p>
          <a:endParaRPr lang="en-US"/>
        </a:p>
      </dgm:t>
    </dgm:pt>
    <dgm:pt modelId="{3C0E1154-8FBB-40F1-8A90-F3E942A7388A}" type="sibTrans" cxnId="{34CC25EE-809E-43DC-B792-C05F75C9FCA4}">
      <dgm:prSet/>
      <dgm:spPr/>
      <dgm:t>
        <a:bodyPr/>
        <a:lstStyle/>
        <a:p>
          <a:endParaRPr lang="en-US"/>
        </a:p>
      </dgm:t>
    </dgm:pt>
    <dgm:pt modelId="{DED672CD-5B9A-4931-9F1F-87B6BB436C31}" type="pres">
      <dgm:prSet presAssocID="{C12AD68C-1DBC-4416-8AFF-15A3B13EC0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D831612-2041-40A5-B997-8A0AC6D67B88}" type="pres">
      <dgm:prSet presAssocID="{7FE9833C-B970-498A-AC93-F2A1E95CE1AA}" presName="gear1" presStyleLbl="node1" presStyleIdx="0" presStyleCnt="2">
        <dgm:presLayoutVars>
          <dgm:chMax val="1"/>
          <dgm:bulletEnabled val="1"/>
        </dgm:presLayoutVars>
      </dgm:prSet>
      <dgm:spPr/>
    </dgm:pt>
    <dgm:pt modelId="{3AD73D0B-65A4-4C6B-ADE3-16B4B731E7E4}" type="pres">
      <dgm:prSet presAssocID="{7FE9833C-B970-498A-AC93-F2A1E95CE1AA}" presName="gear1srcNode" presStyleLbl="node1" presStyleIdx="0" presStyleCnt="2"/>
      <dgm:spPr/>
    </dgm:pt>
    <dgm:pt modelId="{FE60490C-1E1B-4494-A827-B11E04E53F82}" type="pres">
      <dgm:prSet presAssocID="{7FE9833C-B970-498A-AC93-F2A1E95CE1AA}" presName="gear1dstNode" presStyleLbl="node1" presStyleIdx="0" presStyleCnt="2"/>
      <dgm:spPr/>
    </dgm:pt>
    <dgm:pt modelId="{1B158B27-D8D4-4649-AF96-4CFFBD907A15}" type="pres">
      <dgm:prSet presAssocID="{4493C405-279F-47D2-9360-78D2CEFE02A8}" presName="gear2" presStyleLbl="node1" presStyleIdx="1" presStyleCnt="2">
        <dgm:presLayoutVars>
          <dgm:chMax val="1"/>
          <dgm:bulletEnabled val="1"/>
        </dgm:presLayoutVars>
      </dgm:prSet>
      <dgm:spPr/>
    </dgm:pt>
    <dgm:pt modelId="{11ADCC0C-D55B-4EC4-883F-2E6A749EE684}" type="pres">
      <dgm:prSet presAssocID="{4493C405-279F-47D2-9360-78D2CEFE02A8}" presName="gear2srcNode" presStyleLbl="node1" presStyleIdx="1" presStyleCnt="2"/>
      <dgm:spPr/>
    </dgm:pt>
    <dgm:pt modelId="{DBC9D9D7-E05E-495F-BC66-A93C2357F9E4}" type="pres">
      <dgm:prSet presAssocID="{4493C405-279F-47D2-9360-78D2CEFE02A8}" presName="gear2dstNode" presStyleLbl="node1" presStyleIdx="1" presStyleCnt="2"/>
      <dgm:spPr/>
    </dgm:pt>
    <dgm:pt modelId="{C65969F0-DE5A-4B89-9981-D8676678925F}" type="pres">
      <dgm:prSet presAssocID="{9BE629C4-24A2-43EB-94EB-0DD7812F0CFA}" presName="connector1" presStyleLbl="sibTrans2D1" presStyleIdx="0" presStyleCnt="2"/>
      <dgm:spPr/>
    </dgm:pt>
    <dgm:pt modelId="{6A82D2FA-3F65-4D4C-B044-480AF431EDFA}" type="pres">
      <dgm:prSet presAssocID="{3C0E1154-8FBB-40F1-8A90-F3E942A7388A}" presName="connector2" presStyleLbl="sibTrans2D1" presStyleIdx="1" presStyleCnt="2"/>
      <dgm:spPr/>
    </dgm:pt>
  </dgm:ptLst>
  <dgm:cxnLst>
    <dgm:cxn modelId="{2A1C0E70-CE8A-4CFE-B18A-E51ACB96B022}" type="presOf" srcId="{4493C405-279F-47D2-9360-78D2CEFE02A8}" destId="{11ADCC0C-D55B-4EC4-883F-2E6A749EE684}" srcOrd="1" destOrd="0" presId="urn:microsoft.com/office/officeart/2005/8/layout/gear1"/>
    <dgm:cxn modelId="{34CC25EE-809E-43DC-B792-C05F75C9FCA4}" srcId="{C12AD68C-1DBC-4416-8AFF-15A3B13EC027}" destId="{4493C405-279F-47D2-9360-78D2CEFE02A8}" srcOrd="1" destOrd="0" parTransId="{8DF0EC07-9807-4D94-9871-5270873753E6}" sibTransId="{3C0E1154-8FBB-40F1-8A90-F3E942A7388A}"/>
    <dgm:cxn modelId="{3B70735C-E329-4ACB-AAA1-D4E7DE165113}" type="presOf" srcId="{C12AD68C-1DBC-4416-8AFF-15A3B13EC027}" destId="{DED672CD-5B9A-4931-9F1F-87B6BB436C31}" srcOrd="0" destOrd="0" presId="urn:microsoft.com/office/officeart/2005/8/layout/gear1"/>
    <dgm:cxn modelId="{C4AA5698-9BF5-41E1-9C58-9BD8F43C83D3}" type="presOf" srcId="{7FE9833C-B970-498A-AC93-F2A1E95CE1AA}" destId="{3AD73D0B-65A4-4C6B-ADE3-16B4B731E7E4}" srcOrd="1" destOrd="0" presId="urn:microsoft.com/office/officeart/2005/8/layout/gear1"/>
    <dgm:cxn modelId="{EE35844B-99F7-4D93-A4AF-0C79F0E8B8D6}" type="presOf" srcId="{9BE629C4-24A2-43EB-94EB-0DD7812F0CFA}" destId="{C65969F0-DE5A-4B89-9981-D8676678925F}" srcOrd="0" destOrd="0" presId="urn:microsoft.com/office/officeart/2005/8/layout/gear1"/>
    <dgm:cxn modelId="{75FC346D-6D49-4659-A9BC-30FE361D5C64}" type="presOf" srcId="{7FE9833C-B970-498A-AC93-F2A1E95CE1AA}" destId="{FE60490C-1E1B-4494-A827-B11E04E53F82}" srcOrd="2" destOrd="0" presId="urn:microsoft.com/office/officeart/2005/8/layout/gear1"/>
    <dgm:cxn modelId="{D655A04F-58F0-4AE8-A700-550D6DCD4BFA}" type="presOf" srcId="{4493C405-279F-47D2-9360-78D2CEFE02A8}" destId="{1B158B27-D8D4-4649-AF96-4CFFBD907A15}" srcOrd="0" destOrd="0" presId="urn:microsoft.com/office/officeart/2005/8/layout/gear1"/>
    <dgm:cxn modelId="{CEB01BA4-3097-487E-A96C-64C851C32645}" type="presOf" srcId="{3C0E1154-8FBB-40F1-8A90-F3E942A7388A}" destId="{6A82D2FA-3F65-4D4C-B044-480AF431EDFA}" srcOrd="0" destOrd="0" presId="urn:microsoft.com/office/officeart/2005/8/layout/gear1"/>
    <dgm:cxn modelId="{56E5AAF4-141C-4D55-84FB-986D9FB63F37}" type="presOf" srcId="{4493C405-279F-47D2-9360-78D2CEFE02A8}" destId="{DBC9D9D7-E05E-495F-BC66-A93C2357F9E4}" srcOrd="2" destOrd="0" presId="urn:microsoft.com/office/officeart/2005/8/layout/gear1"/>
    <dgm:cxn modelId="{B37181A5-E0D9-45E1-87C9-65888ABA978B}" type="presOf" srcId="{7FE9833C-B970-498A-AC93-F2A1E95CE1AA}" destId="{0D831612-2041-40A5-B997-8A0AC6D67B88}" srcOrd="0" destOrd="0" presId="urn:microsoft.com/office/officeart/2005/8/layout/gear1"/>
    <dgm:cxn modelId="{FEE2C6EB-8486-4137-9BDE-45CB67C9BC76}" srcId="{C12AD68C-1DBC-4416-8AFF-15A3B13EC027}" destId="{7FE9833C-B970-498A-AC93-F2A1E95CE1AA}" srcOrd="0" destOrd="0" parTransId="{ED1A056D-1808-400A-9DCE-658B88C13236}" sibTransId="{9BE629C4-24A2-43EB-94EB-0DD7812F0CFA}"/>
    <dgm:cxn modelId="{8B41510C-BA77-4CAA-8857-CE9CCDF6F482}" type="presParOf" srcId="{DED672CD-5B9A-4931-9F1F-87B6BB436C31}" destId="{0D831612-2041-40A5-B997-8A0AC6D67B88}" srcOrd="0" destOrd="0" presId="urn:microsoft.com/office/officeart/2005/8/layout/gear1"/>
    <dgm:cxn modelId="{E870583E-F15F-4349-B661-78CBE64549AE}" type="presParOf" srcId="{DED672CD-5B9A-4931-9F1F-87B6BB436C31}" destId="{3AD73D0B-65A4-4C6B-ADE3-16B4B731E7E4}" srcOrd="1" destOrd="0" presId="urn:microsoft.com/office/officeart/2005/8/layout/gear1"/>
    <dgm:cxn modelId="{11AA9C9F-BB94-497D-88A8-51403475DD5C}" type="presParOf" srcId="{DED672CD-5B9A-4931-9F1F-87B6BB436C31}" destId="{FE60490C-1E1B-4494-A827-B11E04E53F82}" srcOrd="2" destOrd="0" presId="urn:microsoft.com/office/officeart/2005/8/layout/gear1"/>
    <dgm:cxn modelId="{C3231B1B-9844-49D3-BDF8-2E5E8A9E378F}" type="presParOf" srcId="{DED672CD-5B9A-4931-9F1F-87B6BB436C31}" destId="{1B158B27-D8D4-4649-AF96-4CFFBD907A15}" srcOrd="3" destOrd="0" presId="urn:microsoft.com/office/officeart/2005/8/layout/gear1"/>
    <dgm:cxn modelId="{70C5770C-FE78-49C5-A258-0478D63F6C72}" type="presParOf" srcId="{DED672CD-5B9A-4931-9F1F-87B6BB436C31}" destId="{11ADCC0C-D55B-4EC4-883F-2E6A749EE684}" srcOrd="4" destOrd="0" presId="urn:microsoft.com/office/officeart/2005/8/layout/gear1"/>
    <dgm:cxn modelId="{A0E18B09-153C-454C-BC14-7428BC4CA4AB}" type="presParOf" srcId="{DED672CD-5B9A-4931-9F1F-87B6BB436C31}" destId="{DBC9D9D7-E05E-495F-BC66-A93C2357F9E4}" srcOrd="5" destOrd="0" presId="urn:microsoft.com/office/officeart/2005/8/layout/gear1"/>
    <dgm:cxn modelId="{A5DA8549-0D41-4092-8E52-DFBE76105959}" type="presParOf" srcId="{DED672CD-5B9A-4931-9F1F-87B6BB436C31}" destId="{C65969F0-DE5A-4B89-9981-D8676678925F}" srcOrd="6" destOrd="0" presId="urn:microsoft.com/office/officeart/2005/8/layout/gear1"/>
    <dgm:cxn modelId="{E389905C-24CA-47CD-8C27-2E573611D29B}" type="presParOf" srcId="{DED672CD-5B9A-4931-9F1F-87B6BB436C31}" destId="{6A82D2FA-3F65-4D4C-B044-480AF431EDF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E44CC-4801-4EC7-A8DF-F5857C1B79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4BE02D-7096-4A4B-B29C-2D29FFA11DB0}">
      <dgm:prSet phldrT="[Text]"/>
      <dgm:spPr/>
      <dgm:t>
        <a:bodyPr/>
        <a:lstStyle/>
        <a:p>
          <a:r>
            <a:rPr lang="en-US" dirty="0" smtClean="0"/>
            <a:t>Twitter Handle Scrapper</a:t>
          </a:r>
          <a:endParaRPr lang="en-US" dirty="0"/>
        </a:p>
      </dgm:t>
    </dgm:pt>
    <dgm:pt modelId="{9142BEE4-321B-4AB0-9417-897ED98F53A1}" type="parTrans" cxnId="{7E0D5592-A7C2-4ED6-A313-0FE7FFF2682B}">
      <dgm:prSet/>
      <dgm:spPr/>
      <dgm:t>
        <a:bodyPr/>
        <a:lstStyle/>
        <a:p>
          <a:endParaRPr lang="en-US"/>
        </a:p>
      </dgm:t>
    </dgm:pt>
    <dgm:pt modelId="{2A46585A-FA70-47A4-A483-4B8D038D1483}" type="sibTrans" cxnId="{7E0D5592-A7C2-4ED6-A313-0FE7FFF2682B}">
      <dgm:prSet/>
      <dgm:spPr/>
      <dgm:t>
        <a:bodyPr/>
        <a:lstStyle/>
        <a:p>
          <a:endParaRPr lang="en-US"/>
        </a:p>
      </dgm:t>
    </dgm:pt>
    <dgm:pt modelId="{601D38E9-22FD-4FE0-9A80-044B18895BA0}" type="pres">
      <dgm:prSet presAssocID="{BD2E44CC-4801-4EC7-A8DF-F5857C1B7985}" presName="Name0" presStyleCnt="0">
        <dgm:presLayoutVars>
          <dgm:dir/>
          <dgm:animLvl val="lvl"/>
          <dgm:resizeHandles val="exact"/>
        </dgm:presLayoutVars>
      </dgm:prSet>
      <dgm:spPr/>
    </dgm:pt>
    <dgm:pt modelId="{91C3EF7D-D554-45F2-B1DC-B0E0FD8EC264}" type="pres">
      <dgm:prSet presAssocID="{144BE02D-7096-4A4B-B29C-2D29FFA11DB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541A2-E5F0-43DA-9679-8ABF1BA41A75}" type="presOf" srcId="{144BE02D-7096-4A4B-B29C-2D29FFA11DB0}" destId="{91C3EF7D-D554-45F2-B1DC-B0E0FD8EC264}" srcOrd="0" destOrd="0" presId="urn:microsoft.com/office/officeart/2005/8/layout/chevron1"/>
    <dgm:cxn modelId="{7E0D5592-A7C2-4ED6-A313-0FE7FFF2682B}" srcId="{BD2E44CC-4801-4EC7-A8DF-F5857C1B7985}" destId="{144BE02D-7096-4A4B-B29C-2D29FFA11DB0}" srcOrd="0" destOrd="0" parTransId="{9142BEE4-321B-4AB0-9417-897ED98F53A1}" sibTransId="{2A46585A-FA70-47A4-A483-4B8D038D1483}"/>
    <dgm:cxn modelId="{97B26366-1E81-49EE-9663-7640222E478E}" type="presOf" srcId="{BD2E44CC-4801-4EC7-A8DF-F5857C1B7985}" destId="{601D38E9-22FD-4FE0-9A80-044B18895BA0}" srcOrd="0" destOrd="0" presId="urn:microsoft.com/office/officeart/2005/8/layout/chevron1"/>
    <dgm:cxn modelId="{C9D49DC6-57FD-4DF7-B401-F20AF69365AA}" type="presParOf" srcId="{601D38E9-22FD-4FE0-9A80-044B18895BA0}" destId="{91C3EF7D-D554-45F2-B1DC-B0E0FD8EC26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4ED46-85A0-4B95-A608-A783486263B6}">
      <dsp:nvSpPr>
        <dsp:cNvPr id="0" name=""/>
        <dsp:cNvSpPr/>
      </dsp:nvSpPr>
      <dsp:spPr>
        <a:xfrm>
          <a:off x="498361" y="609285"/>
          <a:ext cx="2285985" cy="60198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3FF12-D40F-4011-AAF5-220780FE72FD}">
      <dsp:nvSpPr>
        <dsp:cNvPr id="0" name=""/>
        <dsp:cNvSpPr/>
      </dsp:nvSpPr>
      <dsp:spPr>
        <a:xfrm rot="16200000">
          <a:off x="3009903" y="774695"/>
          <a:ext cx="431793" cy="3556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54F0-C54A-4CF4-A18A-14E903562DFB}">
      <dsp:nvSpPr>
        <dsp:cNvPr id="0" name=""/>
        <dsp:cNvSpPr/>
      </dsp:nvSpPr>
      <dsp:spPr>
        <a:xfrm>
          <a:off x="3657600" y="1346197"/>
          <a:ext cx="2438400" cy="3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Preprocessing of tweets</a:t>
          </a:r>
          <a:endParaRPr lang="en-US" sz="1200" kern="1200" dirty="0"/>
        </a:p>
      </dsp:txBody>
      <dsp:txXfrm>
        <a:off x="3657600" y="1346197"/>
        <a:ext cx="2438400" cy="356867"/>
      </dsp:txXfrm>
    </dsp:sp>
    <dsp:sp modelId="{CFC4115C-4418-47D9-9593-7B15211E9AC8}">
      <dsp:nvSpPr>
        <dsp:cNvPr id="0" name=""/>
        <dsp:cNvSpPr/>
      </dsp:nvSpPr>
      <dsp:spPr>
        <a:xfrm>
          <a:off x="1331461" y="640397"/>
          <a:ext cx="721352" cy="7493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CSV file of crawled tweets</a:t>
          </a:r>
          <a:endParaRPr lang="en-US" sz="900" kern="1200" dirty="0"/>
        </a:p>
      </dsp:txBody>
      <dsp:txXfrm>
        <a:off x="1437101" y="750130"/>
        <a:ext cx="510072" cy="529836"/>
      </dsp:txXfrm>
    </dsp:sp>
    <dsp:sp modelId="{B05319D2-A363-4009-9B12-FE9985C1F2CE}">
      <dsp:nvSpPr>
        <dsp:cNvPr id="0" name=""/>
        <dsp:cNvSpPr/>
      </dsp:nvSpPr>
      <dsp:spPr>
        <a:xfrm>
          <a:off x="950457" y="551506"/>
          <a:ext cx="1524030" cy="96515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719C-C75A-4C40-BB86-A1FA9696BE2F}">
      <dsp:nvSpPr>
        <dsp:cNvPr id="0" name=""/>
        <dsp:cNvSpPr/>
      </dsp:nvSpPr>
      <dsp:spPr>
        <a:xfrm>
          <a:off x="937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URLs</a:t>
          </a:r>
          <a:endParaRPr lang="en-US" sz="1000" kern="1200" dirty="0"/>
        </a:p>
      </dsp:txBody>
      <dsp:txXfrm>
        <a:off x="138705" y="353196"/>
        <a:ext cx="665206" cy="665206"/>
      </dsp:txXfrm>
    </dsp:sp>
    <dsp:sp modelId="{841CFF10-EE10-45F9-B1B4-1BEB5933A662}">
      <dsp:nvSpPr>
        <dsp:cNvPr id="0" name=""/>
        <dsp:cNvSpPr/>
      </dsp:nvSpPr>
      <dsp:spPr>
        <a:xfrm>
          <a:off x="753531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English Dictionary Creation</a:t>
          </a:r>
          <a:endParaRPr lang="en-US" sz="1000" kern="1200" dirty="0"/>
        </a:p>
      </dsp:txBody>
      <dsp:txXfrm>
        <a:off x="891299" y="353196"/>
        <a:ext cx="665206" cy="665206"/>
      </dsp:txXfrm>
    </dsp:sp>
    <dsp:sp modelId="{E08D73C2-3BE2-4B4B-86EE-A45E6C4FB642}">
      <dsp:nvSpPr>
        <dsp:cNvPr id="0" name=""/>
        <dsp:cNvSpPr/>
      </dsp:nvSpPr>
      <dsp:spPr>
        <a:xfrm>
          <a:off x="1506125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Extraction of words</a:t>
          </a:r>
          <a:endParaRPr lang="en-US" sz="1000" kern="1200" dirty="0"/>
        </a:p>
      </dsp:txBody>
      <dsp:txXfrm>
        <a:off x="1643893" y="353196"/>
        <a:ext cx="665206" cy="665206"/>
      </dsp:txXfrm>
    </dsp:sp>
    <dsp:sp modelId="{0C7215B1-111F-4282-A4D5-53285BA1E7E1}">
      <dsp:nvSpPr>
        <dsp:cNvPr id="0" name=""/>
        <dsp:cNvSpPr/>
      </dsp:nvSpPr>
      <dsp:spPr>
        <a:xfrm>
          <a:off x="2258719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Stemming</a:t>
          </a:r>
          <a:endParaRPr lang="en-US" sz="1000" kern="1200" dirty="0"/>
        </a:p>
      </dsp:txBody>
      <dsp:txXfrm>
        <a:off x="2396487" y="353196"/>
        <a:ext cx="665206" cy="665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31612-2041-40A5-B997-8A0AC6D67B88}">
      <dsp:nvSpPr>
        <dsp:cNvPr id="0" name=""/>
        <dsp:cNvSpPr/>
      </dsp:nvSpPr>
      <dsp:spPr>
        <a:xfrm>
          <a:off x="1516270" y="893257"/>
          <a:ext cx="1403690" cy="140369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Generation of Sentiment Metric</a:t>
          </a:r>
          <a:endParaRPr lang="en-US" sz="900" kern="1200" dirty="0"/>
        </a:p>
      </dsp:txBody>
      <dsp:txXfrm>
        <a:off x="1798474" y="1222065"/>
        <a:ext cx="839282" cy="721525"/>
      </dsp:txXfrm>
    </dsp:sp>
    <dsp:sp modelId="{1B158B27-D8D4-4649-AF96-4CFFBD907A15}">
      <dsp:nvSpPr>
        <dsp:cNvPr id="0" name=""/>
        <dsp:cNvSpPr/>
      </dsp:nvSpPr>
      <dsp:spPr>
        <a:xfrm>
          <a:off x="699578" y="561476"/>
          <a:ext cx="1020865" cy="10208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Vader Sentiment Analysis</a:t>
          </a:r>
          <a:endParaRPr lang="en-US" sz="900" kern="1200" dirty="0"/>
        </a:p>
      </dsp:txBody>
      <dsp:txXfrm>
        <a:off x="956584" y="820035"/>
        <a:ext cx="506853" cy="503747"/>
      </dsp:txXfrm>
    </dsp:sp>
    <dsp:sp modelId="{C65969F0-DE5A-4B89-9981-D8676678925F}">
      <dsp:nvSpPr>
        <dsp:cNvPr id="0" name=""/>
        <dsp:cNvSpPr/>
      </dsp:nvSpPr>
      <dsp:spPr>
        <a:xfrm>
          <a:off x="1543734" y="674428"/>
          <a:ext cx="1726538" cy="1726538"/>
        </a:xfrm>
        <a:prstGeom prst="circularArrow">
          <a:avLst>
            <a:gd name="adj1" fmla="val 4878"/>
            <a:gd name="adj2" fmla="val 312630"/>
            <a:gd name="adj3" fmla="val 2981410"/>
            <a:gd name="adj4" fmla="val 1545660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D2FA-3F65-4D4C-B044-480AF431EDFA}">
      <dsp:nvSpPr>
        <dsp:cNvPr id="0" name=""/>
        <dsp:cNvSpPr/>
      </dsp:nvSpPr>
      <dsp:spPr>
        <a:xfrm>
          <a:off x="518784" y="342644"/>
          <a:ext cx="1305431" cy="13054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EF7D-D554-45F2-B1DC-B0E0FD8EC264}">
      <dsp:nvSpPr>
        <dsp:cNvPr id="0" name=""/>
        <dsp:cNvSpPr/>
      </dsp:nvSpPr>
      <dsp:spPr>
        <a:xfrm>
          <a:off x="0" y="21347"/>
          <a:ext cx="1295400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Twitter Handle Scrapper</a:t>
          </a:r>
          <a:endParaRPr lang="en-US" sz="1100" kern="1200" dirty="0"/>
        </a:p>
      </dsp:txBody>
      <dsp:txXfrm>
        <a:off x="259080" y="21347"/>
        <a:ext cx="777240" cy="51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64"/>
            <a:ext cx="914400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6840922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12557805"/>
              </p:ext>
            </p:extLst>
          </p:nvPr>
        </p:nvGraphicFramePr>
        <p:xfrm>
          <a:off x="5036642" y="1559846"/>
          <a:ext cx="3200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Oval 3"/>
          <p:cNvSpPr/>
          <p:nvPr/>
        </p:nvSpPr>
        <p:spPr>
          <a:xfrm>
            <a:off x="6528985" y="3537225"/>
            <a:ext cx="2285985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7311302" y="3463565"/>
            <a:ext cx="721352" cy="749302"/>
            <a:chOff x="2433323" y="640397"/>
            <a:chExt cx="721352" cy="749302"/>
          </a:xfrm>
        </p:grpSpPr>
        <p:sp>
          <p:nvSpPr>
            <p:cNvPr id="6" name="Oval 5"/>
            <p:cNvSpPr/>
            <p:nvPr/>
          </p:nvSpPr>
          <p:spPr>
            <a:xfrm>
              <a:off x="2433323" y="640397"/>
              <a:ext cx="721352" cy="7493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2538963" y="750129"/>
              <a:ext cx="615712" cy="565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/>
                <a:t>Text file containing preprocessed word set</a:t>
              </a:r>
              <a:endParaRPr lang="en-US" sz="900" kern="1200" dirty="0"/>
            </a:p>
          </p:txBody>
        </p:sp>
      </p:grpSp>
      <p:sp>
        <p:nvSpPr>
          <p:cNvPr id="8" name="Shape 7"/>
          <p:cNvSpPr/>
          <p:nvPr/>
        </p:nvSpPr>
        <p:spPr>
          <a:xfrm>
            <a:off x="6909963" y="3355638"/>
            <a:ext cx="1524030" cy="965155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Down Arrow 8"/>
          <p:cNvSpPr/>
          <p:nvPr/>
        </p:nvSpPr>
        <p:spPr>
          <a:xfrm>
            <a:off x="7671978" y="2784981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Down Arrow 9"/>
          <p:cNvSpPr/>
          <p:nvPr/>
        </p:nvSpPr>
        <p:spPr>
          <a:xfrm rot="5400000">
            <a:off x="5981703" y="3678452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600200" y="3048000"/>
            <a:ext cx="1085846" cy="1051565"/>
            <a:chOff x="2433323" y="640397"/>
            <a:chExt cx="721352" cy="749302"/>
          </a:xfrm>
        </p:grpSpPr>
        <p:sp>
          <p:nvSpPr>
            <p:cNvPr id="13" name="Oval 12"/>
            <p:cNvSpPr/>
            <p:nvPr/>
          </p:nvSpPr>
          <p:spPr>
            <a:xfrm>
              <a:off x="2433323" y="640397"/>
              <a:ext cx="721352" cy="7493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486142" y="750129"/>
              <a:ext cx="615712" cy="565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WORD CLOUD GENERATION</a:t>
              </a:r>
              <a:endParaRPr lang="en-US" sz="900" kern="1200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1244599" y="3780539"/>
            <a:ext cx="1828800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Down Arrow 15"/>
          <p:cNvSpPr/>
          <p:nvPr/>
        </p:nvSpPr>
        <p:spPr>
          <a:xfrm rot="5400000">
            <a:off x="2933703" y="3636405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5014880"/>
              </p:ext>
            </p:extLst>
          </p:nvPr>
        </p:nvGraphicFramePr>
        <p:xfrm>
          <a:off x="2819400" y="2580170"/>
          <a:ext cx="3287758" cy="25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475531263"/>
              </p:ext>
            </p:extLst>
          </p:nvPr>
        </p:nvGraphicFramePr>
        <p:xfrm>
          <a:off x="596899" y="1981200"/>
          <a:ext cx="1295400" cy="560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803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853732"/>
              </p:ext>
            </p:extLst>
          </p:nvPr>
        </p:nvGraphicFramePr>
        <p:xfrm>
          <a:off x="2438400" y="1752600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2019-08-23T06:13:56Z</dcterms:created>
  <dcterms:modified xsi:type="dcterms:W3CDTF">2019-08-23T07:01:31Z</dcterms:modified>
</cp:coreProperties>
</file>