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8" r:id="rId3"/>
    <p:sldId id="257"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B924D19-3D0C-406D-ACDE-F818340592A6}" type="datetimeFigureOut">
              <a:rPr lang="en-GB" smtClean="0"/>
              <a:t>17/04/2013</a:t>
            </a:fld>
            <a:endParaRPr lang="en-GB"/>
          </a:p>
        </p:txBody>
      </p:sp>
      <p:sp>
        <p:nvSpPr>
          <p:cNvPr id="16" name="Slide Number Placeholder 15"/>
          <p:cNvSpPr>
            <a:spLocks noGrp="1"/>
          </p:cNvSpPr>
          <p:nvPr>
            <p:ph type="sldNum" sz="quarter" idx="11"/>
          </p:nvPr>
        </p:nvSpPr>
        <p:spPr/>
        <p:txBody>
          <a:bodyPr/>
          <a:lstStyle/>
          <a:p>
            <a:fld id="{A8150DEC-1134-4EE4-9D75-508CA877BE95}" type="slidenum">
              <a:rPr lang="en-GB" smtClean="0"/>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924D19-3D0C-406D-ACDE-F818340592A6}" type="datetimeFigureOut">
              <a:rPr lang="en-GB" smtClean="0"/>
              <a:t>17/04/2013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50DEC-1134-4EE4-9D75-508CA877BE9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924D19-3D0C-406D-ACDE-F818340592A6}" type="datetimeFigureOut">
              <a:rPr lang="en-GB" smtClean="0"/>
              <a:t>17/04/2013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50DEC-1134-4EE4-9D75-508CA877BE9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B924D19-3D0C-406D-ACDE-F818340592A6}" type="datetimeFigureOut">
              <a:rPr lang="en-GB" smtClean="0"/>
              <a:t>17/04/2013</a:t>
            </a:fld>
            <a:endParaRPr lang="en-GB"/>
          </a:p>
        </p:txBody>
      </p:sp>
      <p:sp>
        <p:nvSpPr>
          <p:cNvPr id="15" name="Slide Number Placeholder 14"/>
          <p:cNvSpPr>
            <a:spLocks noGrp="1"/>
          </p:cNvSpPr>
          <p:nvPr>
            <p:ph type="sldNum" sz="quarter" idx="15"/>
          </p:nvPr>
        </p:nvSpPr>
        <p:spPr/>
        <p:txBody>
          <a:bodyPr/>
          <a:lstStyle>
            <a:lvl1pPr algn="ctr">
              <a:defRPr/>
            </a:lvl1pPr>
          </a:lstStyle>
          <a:p>
            <a:fld id="{A8150DEC-1134-4EE4-9D75-508CA877BE95}" type="slidenum">
              <a:rPr lang="en-GB" smtClean="0"/>
              <a:t>‹#›</a:t>
            </a:fld>
            <a:endParaRPr lang="en-GB"/>
          </a:p>
        </p:txBody>
      </p:sp>
      <p:sp>
        <p:nvSpPr>
          <p:cNvPr id="16" name="Footer Placeholder 15"/>
          <p:cNvSpPr>
            <a:spLocks noGrp="1"/>
          </p:cNvSpPr>
          <p:nvPr>
            <p:ph type="ftr" sz="quarter" idx="16"/>
          </p:nvPr>
        </p:nvSpPr>
        <p:spPr/>
        <p:txBody>
          <a:bodyPr/>
          <a:lstStyle/>
          <a:p>
            <a:endParaRPr lang="en-GB"/>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924D19-3D0C-406D-ACDE-F818340592A6}" type="datetimeFigureOut">
              <a:rPr lang="en-GB" smtClean="0"/>
              <a:t>17/04/2013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50DEC-1134-4EE4-9D75-508CA877BE95}" type="slidenum">
              <a:rPr lang="en-GB" smtClean="0"/>
              <a:t>‹#›</a:t>
            </a:fld>
            <a:endParaRPr lang="en-GB"/>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B924D19-3D0C-406D-ACDE-F818340592A6}" type="datetimeFigureOut">
              <a:rPr lang="en-GB" smtClean="0"/>
              <a:t>17/04/2013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150DEC-1134-4EE4-9D75-508CA877BE95}" type="slidenum">
              <a:rPr lang="en-GB" smtClean="0"/>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8150DEC-1134-4EE4-9D75-508CA877BE95}" type="slidenum">
              <a:rPr lang="en-GB" smtClean="0"/>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4B924D19-3D0C-406D-ACDE-F818340592A6}" type="datetimeFigureOut">
              <a:rPr lang="en-GB" smtClean="0"/>
              <a:t>17/04/2013</a:t>
            </a:fld>
            <a:endParaRPr lang="en-GB"/>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924D19-3D0C-406D-ACDE-F818340592A6}" type="datetimeFigureOut">
              <a:rPr lang="en-GB" smtClean="0"/>
              <a:t>17/04/2013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8150DEC-1134-4EE4-9D75-508CA877BE95}" type="slidenum">
              <a:rPr lang="en-GB" smtClean="0"/>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24D19-3D0C-406D-ACDE-F818340592A6}" type="datetimeFigureOut">
              <a:rPr lang="en-GB" smtClean="0"/>
              <a:t>17/04/2013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8150DEC-1134-4EE4-9D75-508CA877BE9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B924D19-3D0C-406D-ACDE-F818340592A6}" type="datetimeFigureOut">
              <a:rPr lang="en-GB" smtClean="0"/>
              <a:t>17/04/2013</a:t>
            </a:fld>
            <a:endParaRPr lang="en-GB"/>
          </a:p>
        </p:txBody>
      </p:sp>
      <p:sp>
        <p:nvSpPr>
          <p:cNvPr id="9" name="Slide Number Placeholder 8"/>
          <p:cNvSpPr>
            <a:spLocks noGrp="1"/>
          </p:cNvSpPr>
          <p:nvPr>
            <p:ph type="sldNum" sz="quarter" idx="15"/>
          </p:nvPr>
        </p:nvSpPr>
        <p:spPr/>
        <p:txBody>
          <a:bodyPr/>
          <a:lstStyle/>
          <a:p>
            <a:fld id="{A8150DEC-1134-4EE4-9D75-508CA877BE95}" type="slidenum">
              <a:rPr lang="en-GB" smtClean="0"/>
              <a:t>‹#›</a:t>
            </a:fld>
            <a:endParaRPr lang="en-GB"/>
          </a:p>
        </p:txBody>
      </p:sp>
      <p:sp>
        <p:nvSpPr>
          <p:cNvPr id="10" name="Footer Placeholder 9"/>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B924D19-3D0C-406D-ACDE-F818340592A6}" type="datetimeFigureOut">
              <a:rPr lang="en-GB" smtClean="0"/>
              <a:t>17/04/2013</a:t>
            </a:fld>
            <a:endParaRPr lang="en-GB"/>
          </a:p>
        </p:txBody>
      </p:sp>
      <p:sp>
        <p:nvSpPr>
          <p:cNvPr id="9" name="Slide Number Placeholder 8"/>
          <p:cNvSpPr>
            <a:spLocks noGrp="1"/>
          </p:cNvSpPr>
          <p:nvPr>
            <p:ph type="sldNum" sz="quarter" idx="11"/>
          </p:nvPr>
        </p:nvSpPr>
        <p:spPr/>
        <p:txBody>
          <a:bodyPr/>
          <a:lstStyle/>
          <a:p>
            <a:fld id="{A8150DEC-1134-4EE4-9D75-508CA877BE95}"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B924D19-3D0C-406D-ACDE-F818340592A6}" type="datetimeFigureOut">
              <a:rPr lang="en-GB" smtClean="0"/>
              <a:t>17/04/2013</a:t>
            </a:fld>
            <a:endParaRPr lang="en-GB"/>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8150DEC-1134-4EE4-9D75-508CA877BE95}" type="slidenum">
              <a:rPr lang="en-GB" smtClean="0"/>
              <a:t>‹#›</a:t>
            </a:fld>
            <a:endParaRPr lang="en-GB"/>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204864"/>
            <a:ext cx="8305800" cy="3010268"/>
          </a:xfrm>
        </p:spPr>
        <p:txBody>
          <a:bodyPr/>
          <a:lstStyle/>
          <a:p>
            <a:r>
              <a:rPr lang="en-US" b="1" dirty="0" smtClean="0">
                <a:effectLst/>
              </a:rPr>
              <a:t/>
            </a:r>
            <a:br>
              <a:rPr lang="en-US" b="1" dirty="0" smtClean="0">
                <a:effectLst/>
              </a:rPr>
            </a:br>
            <a:r>
              <a:rPr lang="en-US" b="1" dirty="0" smtClean="0">
                <a:effectLst/>
              </a:rPr>
              <a:t>Mobile </a:t>
            </a:r>
            <a:r>
              <a:rPr lang="en-US" b="1" dirty="0">
                <a:effectLst/>
              </a:rPr>
              <a:t>Business App for Restaurant using </a:t>
            </a:r>
            <a:r>
              <a:rPr lang="en-US" b="1" dirty="0">
                <a:effectLst/>
              </a:rPr>
              <a:t>mConcAppt (Conception for Mobile Business App)</a:t>
            </a:r>
            <a:endParaRPr lang="en-GB" dirty="0"/>
          </a:p>
        </p:txBody>
      </p:sp>
    </p:spTree>
    <p:extLst>
      <p:ext uri="{BB962C8B-B14F-4D97-AF65-F5344CB8AC3E}">
        <p14:creationId xmlns:p14="http://schemas.microsoft.com/office/powerpoint/2010/main" val="537754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63344"/>
          </a:xfrm>
        </p:spPr>
        <p:txBody>
          <a:bodyPr>
            <a:normAutofit fontScale="77500" lnSpcReduction="20000"/>
          </a:bodyPr>
          <a:lstStyle/>
          <a:p>
            <a:pPr marL="0" indent="0" algn="ctr">
              <a:buNone/>
            </a:pPr>
            <a:r>
              <a:rPr lang="en-US" sz="4600" dirty="0">
                <a:solidFill>
                  <a:srgbClr val="00B0F0"/>
                </a:solidFill>
              </a:rPr>
              <a:t>Abstract of the project</a:t>
            </a:r>
            <a:endParaRPr lang="en-GB" sz="4600" dirty="0">
              <a:solidFill>
                <a:srgbClr val="00B0F0"/>
              </a:solidFill>
            </a:endParaRPr>
          </a:p>
          <a:p>
            <a:pPr marL="0" indent="0">
              <a:buNone/>
            </a:pPr>
            <a:endParaRPr lang="en-GB" dirty="0"/>
          </a:p>
          <a:p>
            <a:r>
              <a:rPr lang="en-US" dirty="0"/>
              <a:t>Develop a Mobile Business Application for Big Restaurants like </a:t>
            </a:r>
            <a:r>
              <a:rPr lang="en-US" dirty="0" err="1"/>
              <a:t>Taj</a:t>
            </a:r>
            <a:r>
              <a:rPr lang="en-US" dirty="0"/>
              <a:t> Hotel/</a:t>
            </a:r>
            <a:r>
              <a:rPr lang="en-US" dirty="0" err="1"/>
              <a:t>Moti</a:t>
            </a:r>
            <a:r>
              <a:rPr lang="en-US" dirty="0"/>
              <a:t> </a:t>
            </a:r>
            <a:r>
              <a:rPr lang="en-US" dirty="0" err="1"/>
              <a:t>Mahal</a:t>
            </a:r>
            <a:r>
              <a:rPr lang="en-US" dirty="0"/>
              <a:t>. The Restaurant organizes </a:t>
            </a:r>
            <a:endParaRPr lang="en-GB" dirty="0"/>
          </a:p>
          <a:p>
            <a:pPr lvl="0"/>
            <a:r>
              <a:rPr lang="en-US" dirty="0"/>
              <a:t>Event</a:t>
            </a:r>
            <a:endParaRPr lang="en-GB" dirty="0"/>
          </a:p>
          <a:p>
            <a:pPr lvl="0"/>
            <a:r>
              <a:rPr lang="en-US" dirty="0"/>
              <a:t>Parties</a:t>
            </a:r>
            <a:endParaRPr lang="en-GB" dirty="0"/>
          </a:p>
          <a:p>
            <a:pPr lvl="0"/>
            <a:r>
              <a:rPr lang="en-US" dirty="0"/>
              <a:t>Delight-The Fine Dining. </a:t>
            </a:r>
            <a:endParaRPr lang="en-GB" dirty="0"/>
          </a:p>
          <a:p>
            <a:endParaRPr lang="en-US" dirty="0" smtClean="0"/>
          </a:p>
          <a:p>
            <a:r>
              <a:rPr lang="en-US" sz="3400" b="1" i="1" u="sng" dirty="0" smtClean="0"/>
              <a:t>We </a:t>
            </a:r>
            <a:r>
              <a:rPr lang="en-US" sz="3400" b="1" i="1" u="sng" dirty="0"/>
              <a:t>are creating app for PRS Restaurant Chain.</a:t>
            </a:r>
            <a:endParaRPr lang="en-GB" sz="3400" b="1" i="1" u="sng" dirty="0"/>
          </a:p>
          <a:p>
            <a:r>
              <a:rPr lang="en-US" dirty="0"/>
              <a:t>The PRS Restaurant Mobile App has following key features</a:t>
            </a:r>
            <a:endParaRPr lang="en-GB" dirty="0"/>
          </a:p>
          <a:p>
            <a:pPr lvl="0"/>
            <a:r>
              <a:rPr lang="en-US" dirty="0"/>
              <a:t>To provide the location access of all the Outlets of PRS Restaurant.</a:t>
            </a:r>
            <a:endParaRPr lang="en-GB" dirty="0"/>
          </a:p>
          <a:p>
            <a:pPr lvl="0"/>
            <a:r>
              <a:rPr lang="en-US" dirty="0"/>
              <a:t>Advance Booking of : </a:t>
            </a:r>
            <a:endParaRPr lang="en-GB" dirty="0"/>
          </a:p>
          <a:p>
            <a:pPr lvl="1"/>
            <a:r>
              <a:rPr lang="en-US" dirty="0"/>
              <a:t>Events</a:t>
            </a:r>
            <a:endParaRPr lang="en-GB" dirty="0"/>
          </a:p>
          <a:p>
            <a:pPr lvl="1"/>
            <a:r>
              <a:rPr lang="en-US" dirty="0"/>
              <a:t>Parties</a:t>
            </a:r>
            <a:endParaRPr lang="en-GB" dirty="0"/>
          </a:p>
          <a:p>
            <a:pPr lvl="1"/>
            <a:r>
              <a:rPr lang="en-US" dirty="0"/>
              <a:t>Table</a:t>
            </a:r>
            <a:endParaRPr lang="en-GB" dirty="0"/>
          </a:p>
          <a:p>
            <a:pPr lvl="0"/>
            <a:r>
              <a:rPr lang="en-US" dirty="0"/>
              <a:t>Selecting the Arrangements for the respective booking.</a:t>
            </a:r>
            <a:endParaRPr lang="en-GB" dirty="0"/>
          </a:p>
          <a:p>
            <a:pPr lvl="0"/>
            <a:r>
              <a:rPr lang="en-US" dirty="0"/>
              <a:t>Selecting the Food Menu for the respective booking</a:t>
            </a:r>
            <a:r>
              <a:rPr lang="en-US" dirty="0" smtClean="0"/>
              <a:t>.</a:t>
            </a:r>
            <a:endParaRPr lang="en-GB" dirty="0"/>
          </a:p>
        </p:txBody>
      </p:sp>
    </p:spTree>
    <p:extLst>
      <p:ext uri="{BB962C8B-B14F-4D97-AF65-F5344CB8AC3E}">
        <p14:creationId xmlns:p14="http://schemas.microsoft.com/office/powerpoint/2010/main" val="2097593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35352"/>
          </a:xfrm>
        </p:spPr>
        <p:txBody>
          <a:bodyPr/>
          <a:lstStyle/>
          <a:p>
            <a:r>
              <a:rPr lang="en-US" sz="2800" b="1" dirty="0"/>
              <a:t>Functional components of the project</a:t>
            </a:r>
            <a:endParaRPr lang="en-GB" sz="2800" dirty="0"/>
          </a:p>
          <a:p>
            <a:pPr lvl="0"/>
            <a:r>
              <a:rPr lang="en-US" sz="2800" dirty="0"/>
              <a:t>Functional Requirements for Users</a:t>
            </a:r>
            <a:endParaRPr lang="en-GB" sz="2800" dirty="0"/>
          </a:p>
          <a:p>
            <a:pPr lvl="1"/>
            <a:r>
              <a:rPr lang="en-US" dirty="0"/>
              <a:t>Login</a:t>
            </a:r>
            <a:endParaRPr lang="en-GB" dirty="0"/>
          </a:p>
          <a:p>
            <a:pPr lvl="1"/>
            <a:r>
              <a:rPr lang="en-US" dirty="0"/>
              <a:t>Choose the location of nearby </a:t>
            </a:r>
            <a:r>
              <a:rPr lang="en-US" dirty="0" smtClean="0"/>
              <a:t>outlet </a:t>
            </a:r>
            <a:r>
              <a:rPr lang="en-US" dirty="0"/>
              <a:t>of restaurant</a:t>
            </a:r>
            <a:endParaRPr lang="en-GB" dirty="0"/>
          </a:p>
          <a:p>
            <a:pPr lvl="1"/>
            <a:r>
              <a:rPr lang="en-US" dirty="0"/>
              <a:t>Advance Booking according to Date, Time, Availability</a:t>
            </a:r>
            <a:endParaRPr lang="en-GB" dirty="0"/>
          </a:p>
          <a:p>
            <a:pPr lvl="1"/>
            <a:r>
              <a:rPr lang="en-US" dirty="0"/>
              <a:t>Browse the </a:t>
            </a:r>
            <a:r>
              <a:rPr lang="en-US" b="1" dirty="0"/>
              <a:t>User Friendly Food</a:t>
            </a:r>
            <a:r>
              <a:rPr lang="en-US" dirty="0"/>
              <a:t> Menu</a:t>
            </a:r>
            <a:endParaRPr lang="en-GB" dirty="0"/>
          </a:p>
          <a:p>
            <a:pPr lvl="1"/>
            <a:r>
              <a:rPr lang="en-US" dirty="0"/>
              <a:t>Select the required Menu.</a:t>
            </a:r>
            <a:endParaRPr lang="en-GB" dirty="0"/>
          </a:p>
          <a:p>
            <a:pPr lvl="1"/>
            <a:r>
              <a:rPr lang="en-US" dirty="0"/>
              <a:t>Make Payment Easily.</a:t>
            </a:r>
            <a:endParaRPr lang="en-GB" dirty="0"/>
          </a:p>
          <a:p>
            <a:pPr marL="0" indent="0">
              <a:buNone/>
            </a:pPr>
            <a:endParaRPr lang="en-GB" sz="2800" dirty="0"/>
          </a:p>
          <a:p>
            <a:endParaRPr lang="en-GB" dirty="0"/>
          </a:p>
        </p:txBody>
      </p:sp>
    </p:spTree>
    <p:extLst>
      <p:ext uri="{BB962C8B-B14F-4D97-AF65-F5344CB8AC3E}">
        <p14:creationId xmlns:p14="http://schemas.microsoft.com/office/powerpoint/2010/main" val="2914154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8"/>
            <a:ext cx="8229600" cy="5835352"/>
          </a:xfrm>
        </p:spPr>
        <p:txBody>
          <a:bodyPr>
            <a:normAutofit/>
          </a:bodyPr>
          <a:lstStyle/>
          <a:p>
            <a:pPr marL="0" indent="0" algn="ctr">
              <a:buNone/>
            </a:pPr>
            <a:r>
              <a:rPr lang="en-US" sz="3600" i="1" dirty="0" smtClean="0">
                <a:solidFill>
                  <a:srgbClr val="00B0F0"/>
                </a:solidFill>
              </a:rPr>
              <a:t>Specific </a:t>
            </a:r>
            <a:r>
              <a:rPr lang="en-US" sz="3600" i="1" dirty="0">
                <a:solidFill>
                  <a:srgbClr val="00B0F0"/>
                </a:solidFill>
              </a:rPr>
              <a:t>Technology </a:t>
            </a:r>
            <a:endParaRPr lang="en-GB" sz="3600" i="1" dirty="0">
              <a:solidFill>
                <a:srgbClr val="00B0F0"/>
              </a:solidFill>
            </a:endParaRPr>
          </a:p>
          <a:p>
            <a:r>
              <a:rPr lang="en-US" dirty="0"/>
              <a:t> </a:t>
            </a:r>
            <a:r>
              <a:rPr lang="en-US" dirty="0" smtClean="0"/>
              <a:t>Eclipse</a:t>
            </a:r>
          </a:p>
          <a:p>
            <a:r>
              <a:rPr lang="en-US" dirty="0" smtClean="0"/>
              <a:t> Android-SDK</a:t>
            </a:r>
          </a:p>
          <a:p>
            <a:r>
              <a:rPr lang="en-US" dirty="0" smtClean="0"/>
              <a:t> XML </a:t>
            </a:r>
          </a:p>
          <a:p>
            <a:r>
              <a:rPr lang="en-US" dirty="0" smtClean="0"/>
              <a:t>Java</a:t>
            </a:r>
            <a:endParaRPr lang="en-US" dirty="0"/>
          </a:p>
          <a:p>
            <a:r>
              <a:rPr lang="en-US" dirty="0" smtClean="0"/>
              <a:t> </a:t>
            </a:r>
            <a:r>
              <a:rPr lang="en-US" dirty="0"/>
              <a:t>HTML, </a:t>
            </a:r>
            <a:r>
              <a:rPr lang="en-US" dirty="0" smtClean="0"/>
              <a:t> JS</a:t>
            </a:r>
            <a:r>
              <a:rPr lang="en-US" dirty="0"/>
              <a:t>, </a:t>
            </a:r>
            <a:r>
              <a:rPr lang="en-US" dirty="0" smtClean="0"/>
              <a:t>CSS</a:t>
            </a:r>
          </a:p>
          <a:p>
            <a:r>
              <a:rPr lang="en-US" dirty="0" smtClean="0"/>
              <a:t> Adobe  Dreamweaver</a:t>
            </a:r>
          </a:p>
          <a:p>
            <a:r>
              <a:rPr lang="en-US" dirty="0" smtClean="0"/>
              <a:t>SQLite</a:t>
            </a:r>
          </a:p>
          <a:p>
            <a:r>
              <a:rPr lang="en-US" dirty="0" smtClean="0"/>
              <a:t> </a:t>
            </a:r>
            <a:r>
              <a:rPr lang="en-US" dirty="0" err="1"/>
              <a:t>IntelliJ</a:t>
            </a:r>
            <a:r>
              <a:rPr lang="en-US" dirty="0"/>
              <a:t> </a:t>
            </a:r>
            <a:r>
              <a:rPr lang="en-US" dirty="0" smtClean="0"/>
              <a:t>Idea</a:t>
            </a:r>
          </a:p>
          <a:p>
            <a:r>
              <a:rPr lang="en-US" dirty="0" smtClean="0"/>
              <a:t> PHP</a:t>
            </a:r>
          </a:p>
          <a:p>
            <a:r>
              <a:rPr lang="en-US" dirty="0" smtClean="0"/>
              <a:t>MySQL</a:t>
            </a:r>
            <a:endParaRPr lang="en-GB" dirty="0"/>
          </a:p>
          <a:p>
            <a:endParaRPr lang="en-GB" dirty="0"/>
          </a:p>
        </p:txBody>
      </p:sp>
    </p:spTree>
    <p:extLst>
      <p:ext uri="{BB962C8B-B14F-4D97-AF65-F5344CB8AC3E}">
        <p14:creationId xmlns:p14="http://schemas.microsoft.com/office/powerpoint/2010/main" val="1809942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88640"/>
            <a:ext cx="8229600" cy="6120680"/>
          </a:xfrm>
        </p:spPr>
        <p:txBody>
          <a:bodyPr>
            <a:normAutofit fontScale="92500" lnSpcReduction="10000"/>
          </a:bodyPr>
          <a:lstStyle/>
          <a:p>
            <a:pPr marL="0" indent="0">
              <a:buNone/>
            </a:pPr>
            <a:r>
              <a:rPr lang="en-US" b="1" dirty="0" smtClean="0"/>
              <a:t>       </a:t>
            </a:r>
            <a:r>
              <a:rPr lang="en-US" sz="3900" i="1" dirty="0" smtClean="0">
                <a:solidFill>
                  <a:schemeClr val="accent5">
                    <a:lumMod val="50000"/>
                  </a:schemeClr>
                </a:solidFill>
              </a:rPr>
              <a:t>The </a:t>
            </a:r>
            <a:r>
              <a:rPr lang="en-US" sz="3900" i="1" dirty="0">
                <a:solidFill>
                  <a:schemeClr val="accent5">
                    <a:lumMod val="50000"/>
                  </a:schemeClr>
                </a:solidFill>
              </a:rPr>
              <a:t>top features for restaurant </a:t>
            </a:r>
            <a:r>
              <a:rPr lang="en-US" sz="3900" i="1" dirty="0" smtClean="0">
                <a:solidFill>
                  <a:schemeClr val="accent5">
                    <a:lumMod val="50000"/>
                  </a:schemeClr>
                </a:solidFill>
              </a:rPr>
              <a:t>apps</a:t>
            </a:r>
            <a:endParaRPr lang="en-GB" sz="3900" i="1" dirty="0">
              <a:solidFill>
                <a:schemeClr val="accent5">
                  <a:lumMod val="50000"/>
                </a:schemeClr>
              </a:solidFill>
            </a:endParaRPr>
          </a:p>
          <a:p>
            <a:pPr marL="0" indent="0">
              <a:buNone/>
            </a:pPr>
            <a:endParaRPr lang="en-US" sz="2800" b="1" i="1" u="sng" dirty="0" smtClean="0"/>
          </a:p>
          <a:p>
            <a:pPr marL="0" indent="0">
              <a:buNone/>
            </a:pPr>
            <a:r>
              <a:rPr lang="en-US" sz="2800" b="1" i="1" u="sng" dirty="0" smtClean="0"/>
              <a:t> </a:t>
            </a:r>
            <a:r>
              <a:rPr lang="en-US" sz="2800" dirty="0" smtClean="0">
                <a:solidFill>
                  <a:srgbClr val="00B0F0"/>
                </a:solidFill>
              </a:rPr>
              <a:t>Mobile </a:t>
            </a:r>
            <a:r>
              <a:rPr lang="en-US" sz="2800" dirty="0">
                <a:solidFill>
                  <a:srgbClr val="00B0F0"/>
                </a:solidFill>
              </a:rPr>
              <a:t>Food Ordering</a:t>
            </a:r>
            <a:endParaRPr lang="en-GB" sz="2800" dirty="0">
              <a:solidFill>
                <a:srgbClr val="00B0F0"/>
              </a:solidFill>
            </a:endParaRPr>
          </a:p>
          <a:p>
            <a:r>
              <a:rPr lang="en-US" dirty="0"/>
              <a:t>A restaurant app with a mobile food ordering feature will allow your customers to place an order and pay from </a:t>
            </a:r>
            <a:r>
              <a:rPr lang="en-US" dirty="0" smtClean="0"/>
              <a:t>any  </a:t>
            </a:r>
            <a:r>
              <a:rPr lang="en-US" dirty="0"/>
              <a:t>Android device. This feature must have custom product menu configurations with options, up-sells, and images of your food. Additionally, consider giving our customers the ability to choose dine-in, advance booking. </a:t>
            </a:r>
            <a:endParaRPr lang="en-US" dirty="0" smtClean="0"/>
          </a:p>
          <a:p>
            <a:r>
              <a:rPr lang="en-US" dirty="0" smtClean="0"/>
              <a:t>Look </a:t>
            </a:r>
            <a:r>
              <a:rPr lang="en-US" dirty="0"/>
              <a:t>for notifications of orders by a recipient printer and email. The mobile food ordering feature can reduce order entry errors, perform auto up-sells and give your customers new interactions with your menu. Look for easy and instant menu updates including prices changes. This one feature can offer you a substantial return on investment for your restaurant app</a:t>
            </a:r>
            <a:r>
              <a:rPr lang="en-US" dirty="0" smtClean="0"/>
              <a:t>.</a:t>
            </a:r>
          </a:p>
          <a:p>
            <a:endParaRPr lang="en-US" dirty="0"/>
          </a:p>
          <a:p>
            <a:endParaRPr lang="en-GB" dirty="0"/>
          </a:p>
        </p:txBody>
      </p:sp>
    </p:spTree>
    <p:extLst>
      <p:ext uri="{BB962C8B-B14F-4D97-AF65-F5344CB8AC3E}">
        <p14:creationId xmlns:p14="http://schemas.microsoft.com/office/powerpoint/2010/main" val="4149132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447" y="617539"/>
            <a:ext cx="8339865" cy="6463308"/>
          </a:xfrm>
          <a:prstGeom prst="rect">
            <a:avLst/>
          </a:prstGeom>
        </p:spPr>
        <p:txBody>
          <a:bodyPr wrap="square">
            <a:spAutoFit/>
          </a:bodyPr>
          <a:lstStyle/>
          <a:p>
            <a:r>
              <a:rPr lang="en-US" dirty="0" smtClean="0">
                <a:solidFill>
                  <a:srgbClr val="00B0F0"/>
                </a:solidFill>
              </a:rPr>
              <a:t>Events</a:t>
            </a:r>
            <a:endParaRPr lang="en-GB" b="1" dirty="0" smtClean="0">
              <a:solidFill>
                <a:srgbClr val="00B0F0"/>
              </a:solidFill>
            </a:endParaRPr>
          </a:p>
          <a:p>
            <a:r>
              <a:rPr lang="en-US" dirty="0" smtClean="0"/>
              <a:t>Adding an Events function to your custom mobile app can increase customer engagement. This feature has an option of allowing your customers to add the event to their devices calendar and set a reminder. Add events on the fly. Look for the options to add one time or recurring events with embedded images and videos.</a:t>
            </a:r>
          </a:p>
          <a:p>
            <a:endParaRPr lang="en-US" dirty="0"/>
          </a:p>
          <a:p>
            <a:r>
              <a:rPr lang="en-US" dirty="0" smtClean="0">
                <a:solidFill>
                  <a:srgbClr val="00B0F0"/>
                </a:solidFill>
              </a:rPr>
              <a:t>Reservations and Catering</a:t>
            </a:r>
            <a:endParaRPr lang="en-GB" b="1" dirty="0" smtClean="0">
              <a:solidFill>
                <a:srgbClr val="00B0F0"/>
              </a:solidFill>
            </a:endParaRPr>
          </a:p>
          <a:p>
            <a:r>
              <a:rPr lang="en-US" dirty="0" smtClean="0"/>
              <a:t>How about adding the ability of your restaurant app to take reservations or catering requests? Both are an excellent way of allowing your customers an easy way to place orders and an easy way for you to manage the requests. Think about placing a premium or up-sells on the booking for large parties. Maybe you want to create a VIP offer and allow your customers to place the order in the app.</a:t>
            </a:r>
            <a:endParaRPr lang="en-GB" dirty="0" smtClean="0"/>
          </a:p>
          <a:p>
            <a:endParaRPr lang="en-US" dirty="0" smtClean="0"/>
          </a:p>
          <a:p>
            <a:endParaRPr lang="en-GB" dirty="0" smtClean="0">
              <a:solidFill>
                <a:srgbClr val="00B0F0"/>
              </a:solidFill>
            </a:endParaRPr>
          </a:p>
          <a:p>
            <a:r>
              <a:rPr lang="en-US" dirty="0" smtClean="0">
                <a:solidFill>
                  <a:srgbClr val="00B0F0"/>
                </a:solidFill>
              </a:rPr>
              <a:t>Tip Calculator</a:t>
            </a:r>
            <a:endParaRPr lang="en-GB" b="1" dirty="0" smtClean="0">
              <a:solidFill>
                <a:srgbClr val="00B0F0"/>
              </a:solidFill>
            </a:endParaRPr>
          </a:p>
          <a:p>
            <a:r>
              <a:rPr lang="en-US" dirty="0" smtClean="0"/>
              <a:t>This feature can be useful to your customers. It also has the ability to calculate the amount each person should pay after adding the tip.</a:t>
            </a:r>
          </a:p>
          <a:p>
            <a:endParaRPr lang="en-US" dirty="0"/>
          </a:p>
          <a:p>
            <a:endParaRPr lang="en-US" dirty="0" smtClean="0"/>
          </a:p>
          <a:p>
            <a:endParaRPr lang="en-US" dirty="0"/>
          </a:p>
          <a:p>
            <a:endParaRPr lang="en-US" dirty="0" smtClean="0"/>
          </a:p>
          <a:p>
            <a:endParaRPr lang="en-US" dirty="0" smtClean="0"/>
          </a:p>
          <a:p>
            <a:endParaRPr lang="en-GB" dirty="0" smtClean="0">
              <a:solidFill>
                <a:srgbClr val="00B0F0"/>
              </a:solidFill>
            </a:endParaRPr>
          </a:p>
        </p:txBody>
      </p:sp>
    </p:spTree>
    <p:extLst>
      <p:ext uri="{BB962C8B-B14F-4D97-AF65-F5344CB8AC3E}">
        <p14:creationId xmlns:p14="http://schemas.microsoft.com/office/powerpoint/2010/main" val="3813192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574" y="197346"/>
            <a:ext cx="8843921" cy="2308324"/>
          </a:xfrm>
          <a:prstGeom prst="rect">
            <a:avLst/>
          </a:prstGeom>
        </p:spPr>
        <p:txBody>
          <a:bodyPr wrap="square">
            <a:spAutoFit/>
          </a:bodyPr>
          <a:lstStyle/>
          <a:p>
            <a:r>
              <a:rPr lang="en-US" dirty="0" smtClean="0"/>
              <a:t> </a:t>
            </a:r>
            <a:endParaRPr lang="en-GB" dirty="0" smtClean="0"/>
          </a:p>
          <a:p>
            <a:r>
              <a:rPr lang="en-US" b="1" dirty="0" smtClean="0">
                <a:solidFill>
                  <a:srgbClr val="00B0F0"/>
                </a:solidFill>
              </a:rPr>
              <a:t>C</a:t>
            </a:r>
            <a:r>
              <a:rPr lang="en-US" dirty="0" smtClean="0">
                <a:solidFill>
                  <a:srgbClr val="00B0F0"/>
                </a:solidFill>
              </a:rPr>
              <a:t>ustomer Surveys</a:t>
            </a:r>
            <a:endParaRPr lang="en-GB" b="1" dirty="0" smtClean="0">
              <a:solidFill>
                <a:srgbClr val="00B0F0"/>
              </a:solidFill>
            </a:endParaRPr>
          </a:p>
          <a:p>
            <a:r>
              <a:rPr lang="en-US" dirty="0" smtClean="0"/>
              <a:t>Easily get feedback from your customers using a customer service survey form. You could even offer an incentive if your customers complete the survey. You will get more response over a paper system and you can slice, dice and chunk the data to determine areas that need improving and those that deserve rewarding.</a:t>
            </a:r>
            <a:br>
              <a:rPr lang="en-US" dirty="0" smtClean="0"/>
            </a:br>
            <a:r>
              <a:rPr lang="en-US" dirty="0" smtClean="0"/>
              <a:t/>
            </a:r>
            <a:br>
              <a:rPr lang="en-US" dirty="0" smtClean="0"/>
            </a:br>
            <a:endParaRPr lang="en-GB" dirty="0"/>
          </a:p>
        </p:txBody>
      </p:sp>
    </p:spTree>
    <p:extLst>
      <p:ext uri="{BB962C8B-B14F-4D97-AF65-F5344CB8AC3E}">
        <p14:creationId xmlns:p14="http://schemas.microsoft.com/office/powerpoint/2010/main" val="11520815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270</TotalTime>
  <Words>370</Words>
  <Application>Microsoft Office PowerPoint</Application>
  <PresentationFormat>On-screen Show (4:3)</PresentationFormat>
  <Paragraphs>57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Paper</vt:lpstr>
      <vt:lpstr> Mobile Business App for Restaurant using mConcAppt (Conception for Mobile Business App)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Business App for Restaurant using mConcAppt (Conception for Mobile Business App)</dc:title>
  <dc:creator>pramiti</dc:creator>
  <cp:lastModifiedBy>pramiti</cp:lastModifiedBy>
  <cp:revision>11</cp:revision>
  <dcterms:created xsi:type="dcterms:W3CDTF">2013-04-17T07:28:37Z</dcterms:created>
  <dcterms:modified xsi:type="dcterms:W3CDTF">2013-04-17T11:59:00Z</dcterms:modified>
</cp:coreProperties>
</file>