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72"/>
  </p:normalViewPr>
  <p:slideViewPr>
    <p:cSldViewPr snapToGrid="0" snapToObjects="1">
      <p:cViewPr varScale="1">
        <p:scale>
          <a:sx n="163" d="100"/>
          <a:sy n="163" d="100"/>
        </p:scale>
        <p:origin x="48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EA01-14A8-5044-ABD7-3758D95E641B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CEC6-A713-B44E-80CE-A1CB1CC7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28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EA01-14A8-5044-ABD7-3758D95E641B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CEC6-A713-B44E-80CE-A1CB1CC7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2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EA01-14A8-5044-ABD7-3758D95E641B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CEC6-A713-B44E-80CE-A1CB1CC7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6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EA01-14A8-5044-ABD7-3758D95E641B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CEC6-A713-B44E-80CE-A1CB1CC7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EA01-14A8-5044-ABD7-3758D95E641B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CEC6-A713-B44E-80CE-A1CB1CC7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8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EA01-14A8-5044-ABD7-3758D95E641B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CEC6-A713-B44E-80CE-A1CB1CC7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2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EA01-14A8-5044-ABD7-3758D95E641B}" type="datetimeFigureOut">
              <a:rPr lang="en-US" smtClean="0"/>
              <a:t>3/13/19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CEC6-A713-B44E-80CE-A1CB1CC7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3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EA01-14A8-5044-ABD7-3758D95E641B}" type="datetimeFigureOut">
              <a:rPr lang="en-US" smtClean="0"/>
              <a:t>3/13/19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CEC6-A713-B44E-80CE-A1CB1CC7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9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EA01-14A8-5044-ABD7-3758D95E641B}" type="datetimeFigureOut">
              <a:rPr lang="en-US" smtClean="0"/>
              <a:t>3/13/19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CEC6-A713-B44E-80CE-A1CB1CC7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3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EA01-14A8-5044-ABD7-3758D95E641B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CEC6-A713-B44E-80CE-A1CB1CC7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2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EA01-14A8-5044-ABD7-3758D95E641B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CEC6-A713-B44E-80CE-A1CB1CC7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7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EEA01-14A8-5044-ABD7-3758D95E641B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7CEC6-A713-B44E-80CE-A1CB1CC7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2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#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6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this exercise, you will work with any three gray level images, I1, I2, and I3 of your choice. For each image, obtain their normalized histograms, h(I1), h(I2) and h(I3). {Normalized histogram means each bin is represented as a fraction of total pixels}.</a:t>
            </a:r>
          </a:p>
          <a:p>
            <a:r>
              <a:rPr lang="en-US" sz="2400" dirty="0"/>
              <a:t>Using the cross-entropy measure, determine whether I2 is more similar to I1 or I3 is more similar to I1</a:t>
            </a:r>
          </a:p>
          <a:p>
            <a:r>
              <a:rPr lang="en-US" sz="2400" dirty="0"/>
              <a:t>Repeat using KL-divergence measure</a:t>
            </a:r>
          </a:p>
        </p:txBody>
      </p:sp>
    </p:spTree>
    <p:extLst>
      <p:ext uri="{BB962C8B-B14F-4D97-AF65-F5344CB8AC3E}">
        <p14:creationId xmlns:p14="http://schemas.microsoft.com/office/powerpoint/2010/main" val="425032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# 2</a:t>
            </a:r>
          </a:p>
        </p:txBody>
      </p:sp>
      <p:pic>
        <p:nvPicPr>
          <p:cNvPr id="5" name="Picture 4" descr="Screen Shot 2018-03-18 at 11.43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514" y="1194486"/>
            <a:ext cx="5841999" cy="39052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9622" y="5128050"/>
            <a:ext cx="78602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Consider the above net with a single hidden layer and cross entropy loss function. Determine the gradient expression for the</a:t>
            </a:r>
            <a:endParaRPr lang="en-US" dirty="0"/>
          </a:p>
        </p:txBody>
      </p:sp>
      <p:pic>
        <p:nvPicPr>
          <p:cNvPr id="7" name="Picture 6" descr="Screen Shot 2018-03-18 at 11.46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651" y="5407105"/>
            <a:ext cx="4963297" cy="10757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85459" y="5944973"/>
            <a:ext cx="30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6828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#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3784" y="1784865"/>
            <a:ext cx="7359135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a linear autoencoder that has 4 inputs, 2 hidden layer neurons, and 4 outputs. There are no bias weights. The 4 x 2 weight matrix connecting input to hidden neurons is given by the following weight values</a:t>
            </a:r>
          </a:p>
          <a:p>
            <a:endParaRPr lang="en-US" dirty="0"/>
          </a:p>
          <a:p>
            <a:r>
              <a:rPr lang="en-US" dirty="0"/>
              <a:t>1.2	-0.5	</a:t>
            </a:r>
          </a:p>
          <a:p>
            <a:r>
              <a:rPr lang="en-US" dirty="0"/>
              <a:t>0.75	 0.5	</a:t>
            </a:r>
          </a:p>
          <a:p>
            <a:r>
              <a:rPr lang="en-US" dirty="0"/>
              <a:t>0.2	-1.2	</a:t>
            </a:r>
          </a:p>
          <a:p>
            <a:r>
              <a:rPr lang="en-US" dirty="0"/>
              <a:t>-0.5	 1.2</a:t>
            </a:r>
          </a:p>
          <a:p>
            <a:r>
              <a:rPr lang="en-US" dirty="0"/>
              <a:t>The 2 x 4 weight matrix for hidden to output neurons is</a:t>
            </a:r>
          </a:p>
          <a:p>
            <a:endParaRPr lang="en-US" dirty="0"/>
          </a:p>
          <a:p>
            <a:r>
              <a:rPr lang="en-US" dirty="0"/>
              <a:t>0.2 	1.5 	-0.5 	-0.2</a:t>
            </a:r>
          </a:p>
          <a:p>
            <a:r>
              <a:rPr lang="en-US" dirty="0"/>
              <a:t>-0.4 	0.6	1.2	-0.5	 </a:t>
            </a:r>
          </a:p>
          <a:p>
            <a:endParaRPr lang="en-US" dirty="0"/>
          </a:p>
          <a:p>
            <a:r>
              <a:rPr lang="en-US" dirty="0"/>
              <a:t>The input of [0.5 0.25 0.25 0.5] is presented to the network. Determine the squared error for this input and the weight change for hidden to output layer weights due to the error at the output.	</a:t>
            </a:r>
          </a:p>
        </p:txBody>
      </p:sp>
    </p:spTree>
    <p:extLst>
      <p:ext uri="{BB962C8B-B14F-4D97-AF65-F5344CB8AC3E}">
        <p14:creationId xmlns:p14="http://schemas.microsoft.com/office/powerpoint/2010/main" val="138494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# 4</a:t>
            </a:r>
          </a:p>
        </p:txBody>
      </p:sp>
      <p:pic>
        <p:nvPicPr>
          <p:cNvPr id="3" name="Picture 2" descr="Screen Shot 2018-03-19 at 2.04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80" y="1648941"/>
            <a:ext cx="7219950" cy="413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930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# 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1" y="2073189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a RNN with single input, single output and two hidden neurons. The input weights to the hidden neurons are 1 and -0.5. The weights for the recurrent connections are -0.5 and 0.5. The output layer weights are 0.25 and 0.75. The network is fed a sequence of 0.1 0.25 0.35 0.25 0.1. The hidden states are initialized to 0. Determine the output sequence of the network.</a:t>
            </a:r>
          </a:p>
        </p:txBody>
      </p:sp>
    </p:spTree>
    <p:extLst>
      <p:ext uri="{BB962C8B-B14F-4D97-AF65-F5344CB8AC3E}">
        <p14:creationId xmlns:p14="http://schemas.microsoft.com/office/powerpoint/2010/main" val="333999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A6C3-B891-8548-B5B3-D644F2EDF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# 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B39861-60BC-B340-AB0C-27C523EF5DAC}"/>
              </a:ext>
            </a:extLst>
          </p:cNvPr>
          <p:cNvSpPr/>
          <p:nvPr/>
        </p:nvSpPr>
        <p:spPr>
          <a:xfrm>
            <a:off x="457199" y="2136339"/>
            <a:ext cx="82295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Train a RNN to perform time series prediction. The task is to build a model for predicting S&amp;P index for day “t” using the closing prices of Dow Jones index and Nasdaq for day “t-1”.  You can use data for any 6 months period and test the performance for the following one-month period. Yahoo Finance is an excellent source for data for this project.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7961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320</Words>
  <Application>Microsoft Macintosh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</vt:lpstr>
      <vt:lpstr>Office Theme</vt:lpstr>
      <vt:lpstr>Assignment # 5</vt:lpstr>
      <vt:lpstr>Exercise 1</vt:lpstr>
      <vt:lpstr>Exercise # 2</vt:lpstr>
      <vt:lpstr>Exercise # 3</vt:lpstr>
      <vt:lpstr>Exercise # 4</vt:lpstr>
      <vt:lpstr>Exercise # 5</vt:lpstr>
      <vt:lpstr>Exercise # 6</vt:lpstr>
    </vt:vector>
  </TitlesOfParts>
  <Company>Oakland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# 5</dc:title>
  <dc:creator>Ishwar Sethi</dc:creator>
  <cp:lastModifiedBy>Ishwar Sethi</cp:lastModifiedBy>
  <cp:revision>10</cp:revision>
  <dcterms:created xsi:type="dcterms:W3CDTF">2018-03-19T03:30:20Z</dcterms:created>
  <dcterms:modified xsi:type="dcterms:W3CDTF">2019-03-13T15:59:48Z</dcterms:modified>
</cp:coreProperties>
</file>