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D365D-D2AF-4DB8-8D9F-9B12BD8590FB}" v="1" dt="2020-05-12T09:50:11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Pushparaj, A." userId="S::a.francis.pushparaj@accenture.com::7dfd352a-cbb8-418c-9096-ae00f4da4479" providerId="AD" clId="Web-{B24D365D-D2AF-4DB8-8D9F-9B12BD8590FB}"/>
    <pc:docChg chg="modSld">
      <pc:chgData name="Francis Pushparaj, A." userId="S::a.francis.pushparaj@accenture.com::7dfd352a-cbb8-418c-9096-ae00f4da4479" providerId="AD" clId="Web-{B24D365D-D2AF-4DB8-8D9F-9B12BD8590FB}" dt="2020-05-12T09:50:11.434" v="0" actId="14100"/>
      <pc:docMkLst>
        <pc:docMk/>
      </pc:docMkLst>
      <pc:sldChg chg="modSp">
        <pc:chgData name="Francis Pushparaj, A." userId="S::a.francis.pushparaj@accenture.com::7dfd352a-cbb8-418c-9096-ae00f4da4479" providerId="AD" clId="Web-{B24D365D-D2AF-4DB8-8D9F-9B12BD8590FB}" dt="2020-05-12T09:50:11.434" v="0" actId="14100"/>
        <pc:sldMkLst>
          <pc:docMk/>
          <pc:sldMk cId="3143868246" sldId="256"/>
        </pc:sldMkLst>
        <pc:picChg chg="mod">
          <ac:chgData name="Francis Pushparaj, A." userId="S::a.francis.pushparaj@accenture.com::7dfd352a-cbb8-418c-9096-ae00f4da4479" providerId="AD" clId="Web-{B24D365D-D2AF-4DB8-8D9F-9B12BD8590FB}" dt="2020-05-12T09:50:11.434" v="0" actId="14100"/>
          <ac:picMkLst>
            <pc:docMk/>
            <pc:sldMk cId="3143868246" sldId="256"/>
            <ac:picMk id="6" creationId="{31481247-1C6B-4B01-8990-C350AE3A41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212A1-5F7D-4558-BA4C-BCF89717B375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FB24B-21D4-42D0-87B2-43C44926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7F4D-12BA-4F52-984B-202DC81B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D157C-9D36-4072-ACE6-45FD67E3C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F98F-27A0-46E1-8A03-93B9349E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642-6E04-4F51-8D36-5F623F20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5617-0461-4FD1-B24F-070F1B52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730A-5986-4A19-A75F-B6328D7B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10D60-56B2-400C-A795-EB66AC9F0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F6ED-0173-4E9C-85EF-AFE37969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E618-7076-4F4B-BF1D-1E2FF43A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F5BC-F5C3-46F8-96B1-5039B95C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74CCC-4281-4776-91BD-B92B7C9E6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D56A1-EA2B-4BCA-968B-0AEB1707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7BEE-6546-450E-BD2B-65B2E2E7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43AD-88C7-4690-963B-1087FFA0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915A-3D64-4ADA-972D-6B90A54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9B6F-EF99-4506-9BAF-666DC167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0C17-F05E-4E3E-8E98-501A4891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11A52-C6B9-45C6-A4DA-003F02A6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C8F7-DA18-43B1-8056-08D7D325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389A-B2FD-406D-92F4-29C41E84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9516-DE84-4D32-9C51-16163424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FE4CF-541C-4FC6-8C95-25EB912F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1328-F372-4A2F-83CA-F14488C9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27D6-4281-4732-9610-49AC87CB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2E10-5B47-4E38-B2F0-1203BA5A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00BE-7CEC-4907-8EED-C3E5E06A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8A5F-C236-4DFA-B6A9-5CDD70F32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1EAB-2669-4CBF-8E23-DC6E70C7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9FDA-6C6F-4FA9-A6A8-2B4A2EC8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DCC9B-E9A3-4CA7-AB0E-05D3D0D0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49F0-5832-40CF-ABC9-79CE7194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6A69-D27A-4D67-8D90-4DB540A9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9C38-0C02-4BAE-AB6D-D507EAD8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68E3-24D5-4183-A08D-8B04DC31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EF850-14A8-4B4A-AC2F-10A348011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2CC66-37B4-4DF3-B96D-3362FA43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DCFA1-480A-419A-AE96-1E6CB1A4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56942-7666-4A9E-A166-2B522228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E506D-6A71-44C1-ACB3-99FFF821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4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99A4-BC42-494D-A126-25D86266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BD49C-4D05-496F-86A7-1177D243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BB150-6CFC-4E62-BDA1-33F255ED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DD2BF-6328-4BF5-8C04-78D608CD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08DB9-2E28-41CB-9F00-BD2F0CA9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8F77F-98CC-44E8-9264-8B359721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08E91-56B2-4F00-BB33-99E859D2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A4CD-BF7F-4BF5-979A-33659606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9E1C-AABF-4A64-976B-38B368EF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046E0-8D91-4465-9330-48C3EBE69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9735D-CE2A-40C1-9A9C-96C2C9B5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33D56-B257-4A08-966D-133814E3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9312-0404-47FA-B151-664B64EE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DF0-4E8C-4D46-AE15-70ED0F6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88CF-BFBF-4729-97B8-FA679D962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37437-C096-4036-B259-0772990B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EC4E7-651C-4D22-A413-C6DB71B1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540C-485C-4B19-BD58-79AB2576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A1891-D33A-4D5F-A903-21E93DDE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E5037-6E37-4B21-9029-6D33F052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B10B-EE37-4633-9C7F-5CA72E7A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8411-8D76-4BDA-8C2A-BF76E22C6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E6C4-F137-4FD8-BA13-8536D17E4E9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CD2DE-382E-4CBF-99B7-CFE6E0475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437C-7D9A-44BC-9A14-C99D162BF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A1A1-D697-4E25-84D2-DA96F5E82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6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CC13-A32F-400C-8F15-24D9201CB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DDDBB-4132-4189-BAA2-9808A647D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81247-1C6B-4B01-8990-C350AE3A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8" y="756109"/>
            <a:ext cx="11702290" cy="5766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8E9C6-A585-49F3-96D0-82E89DDC16F6}"/>
              </a:ext>
            </a:extLst>
          </p:cNvPr>
          <p:cNvSpPr txBox="1"/>
          <p:nvPr/>
        </p:nvSpPr>
        <p:spPr>
          <a:xfrm>
            <a:off x="257175" y="171450"/>
            <a:ext cx="437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Desktop Layout</a:t>
            </a:r>
          </a:p>
        </p:txBody>
      </p:sp>
    </p:spTree>
    <p:extLst>
      <p:ext uri="{BB962C8B-B14F-4D97-AF65-F5344CB8AC3E}">
        <p14:creationId xmlns:p14="http://schemas.microsoft.com/office/powerpoint/2010/main" val="314386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48E9C6-A585-49F3-96D0-82E89DDC16F6}"/>
              </a:ext>
            </a:extLst>
          </p:cNvPr>
          <p:cNvSpPr txBox="1"/>
          <p:nvPr/>
        </p:nvSpPr>
        <p:spPr>
          <a:xfrm>
            <a:off x="257175" y="171450"/>
            <a:ext cx="437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Tablet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6D59E-D034-4DBC-AF2A-E453D5C9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245" y="0"/>
            <a:ext cx="4775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6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48E9C6-A585-49F3-96D0-82E89DDC16F6}"/>
              </a:ext>
            </a:extLst>
          </p:cNvPr>
          <p:cNvSpPr txBox="1"/>
          <p:nvPr/>
        </p:nvSpPr>
        <p:spPr>
          <a:xfrm>
            <a:off x="257175" y="171450"/>
            <a:ext cx="437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Mobile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08468-ADA5-4D32-BAAE-14AC0367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33" y="0"/>
            <a:ext cx="2556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5E39AA7403341AB41F84C6CB4CAAF" ma:contentTypeVersion="2" ma:contentTypeDescription="Create a new document." ma:contentTypeScope="" ma:versionID="50082feb52e3195b31c5ada0be0d4606">
  <xsd:schema xmlns:xsd="http://www.w3.org/2001/XMLSchema" xmlns:xs="http://www.w3.org/2001/XMLSchema" xmlns:p="http://schemas.microsoft.com/office/2006/metadata/properties" xmlns:ns2="e7e2687c-95d4-4d5c-8e28-a49de8ebb3ed" targetNamespace="http://schemas.microsoft.com/office/2006/metadata/properties" ma:root="true" ma:fieldsID="bee70e9c63559672afcfc45f5f5574e7" ns2:_="">
    <xsd:import namespace="e7e2687c-95d4-4d5c-8e28-a49de8ebb3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2687c-95d4-4d5c-8e28-a49de8ebb3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DAA2B3-962D-46BF-82B6-EABC7DEA9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9D5A3-C097-400D-8196-1A6857C0D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e2687c-95d4-4d5c-8e28-a49de8ebb3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09AF35-1426-4A70-A2B2-812EA30E1F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Lakamana, Venkatesh</dc:creator>
  <cp:lastModifiedBy>Lakamana, Venkatesh</cp:lastModifiedBy>
  <cp:revision>3</cp:revision>
  <dcterms:created xsi:type="dcterms:W3CDTF">2020-01-23T20:54:55Z</dcterms:created>
  <dcterms:modified xsi:type="dcterms:W3CDTF">2020-05-12T09:50:11Z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0x0101000765E39AA7403341AB41F84C6CB4CAAF</vt:lpwstr>
  </property>
</Properties>
</file>