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 showGuides="1">
      <p:cViewPr varScale="1">
        <p:scale>
          <a:sx n="104" d="100"/>
          <a:sy n="104" d="100"/>
        </p:scale>
        <p:origin x="232" y="5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B624D-F90D-E34F-B2BC-D305228B1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0D03D3-C976-D541-BCCC-43093F6488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ACD3F-A400-654B-A914-8EDAE53D4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6450A-FE21-7E40-97D3-DC5234F77A9C}" type="datetimeFigureOut">
              <a:rPr lang="en-PL" smtClean="0"/>
              <a:t>14/03/2021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022C1-19B0-1046-B410-818690D42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5DF39-428A-EE47-A99E-D29E6F4F5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D5135-D483-A644-B77E-88DBC05B956E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39694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555ED-6908-7448-9AF1-ECBEE9108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E241A-A8AE-444E-A0DE-37C1BE89A1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2B25E-FD3B-A840-81BC-03DF17E9B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6450A-FE21-7E40-97D3-DC5234F77A9C}" type="datetimeFigureOut">
              <a:rPr lang="en-PL" smtClean="0"/>
              <a:t>14/03/2021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295B2-E9A6-5C4F-A227-09B096935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8EB35-7918-FE4D-8BE9-BD4AB91B3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D5135-D483-A644-B77E-88DBC05B956E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772946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18AE6F-12F0-6348-8E1C-34BA607865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FDBDFA-5827-884B-9C5E-67F380166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87DAF-EBCE-2345-A55F-A62E23993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6450A-FE21-7E40-97D3-DC5234F77A9C}" type="datetimeFigureOut">
              <a:rPr lang="en-PL" smtClean="0"/>
              <a:t>14/03/2021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77142-8056-BB4D-BF0A-7045344D8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522CB-01A8-574B-9FA5-2F1E6923E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D5135-D483-A644-B77E-88DBC05B956E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144392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49683-DADC-3A44-A9A7-ECDD65943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0C3EF-9C5D-0A4A-8082-28D0DB204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A40A9-EB3F-B14C-A8A5-EBD88AAA3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6450A-FE21-7E40-97D3-DC5234F77A9C}" type="datetimeFigureOut">
              <a:rPr lang="en-PL" smtClean="0"/>
              <a:t>14/03/2021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00FAB-EDD8-2042-A8D0-B5BFD5F96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53D01-A5F7-2648-AEC0-545C05F36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D5135-D483-A644-B77E-88DBC05B956E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422669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18D76-8A16-F24A-8C72-EFC6F042B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0D0EE-0D12-A746-9649-62DD3D615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788C5-C4F9-7C4E-A6AE-662F073C0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6450A-FE21-7E40-97D3-DC5234F77A9C}" type="datetimeFigureOut">
              <a:rPr lang="en-PL" smtClean="0"/>
              <a:t>14/03/2021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77CA8-8668-2D41-A1F3-833AEC433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684C4-DA5F-3043-AF6F-496D1184A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D5135-D483-A644-B77E-88DBC05B956E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654898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E4F45-7752-CD46-AA42-8F58A6B8D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BF80D-FB3C-7D45-A79E-942FC0B030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C71A0-A7FD-7240-B77D-16B4FD8BA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E0A72-5A6B-5049-90CE-FA1840449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6450A-FE21-7E40-97D3-DC5234F77A9C}" type="datetimeFigureOut">
              <a:rPr lang="en-PL" smtClean="0"/>
              <a:t>14/03/2021</a:t>
            </a:fld>
            <a:endParaRPr lang="en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F56F7-388D-0549-ADFB-CA87E898B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626EF-E839-8845-A839-F6279331C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D5135-D483-A644-B77E-88DBC05B956E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484271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71374-D41F-F542-8A91-A2F062DF3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C17B28-3693-704A-8574-F25F5CA73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E28B33-DF07-B845-928E-A529086BB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D9A595-EC31-9542-B5D7-F971338732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0BA270-F633-5849-AD13-879FB0EFA6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09CFC9-39AC-A148-A659-317980038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6450A-FE21-7E40-97D3-DC5234F77A9C}" type="datetimeFigureOut">
              <a:rPr lang="en-PL" smtClean="0"/>
              <a:t>14/03/2021</a:t>
            </a:fld>
            <a:endParaRPr lang="en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658183-AB6B-0044-BBE7-7291267AA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14B687-4B49-D14B-9E60-14558EDAF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D5135-D483-A644-B77E-88DBC05B956E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577424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AB6E2-B0E7-7646-A4BD-4CE2B9391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EB92BD-C69B-A549-B1C5-79BA4B061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6450A-FE21-7E40-97D3-DC5234F77A9C}" type="datetimeFigureOut">
              <a:rPr lang="en-PL" smtClean="0"/>
              <a:t>14/03/2021</a:t>
            </a:fld>
            <a:endParaRPr lang="en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523A9C-1CBF-5147-A746-B1173DF05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8853B8-8D79-494C-B543-E158AE43E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D5135-D483-A644-B77E-88DBC05B956E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853578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C6BFA7-C71F-AC4B-A88E-37C6FC847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6450A-FE21-7E40-97D3-DC5234F77A9C}" type="datetimeFigureOut">
              <a:rPr lang="en-PL" smtClean="0"/>
              <a:t>14/03/2021</a:t>
            </a:fld>
            <a:endParaRPr lang="en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64BBD0-5315-5C43-A618-E2F44570C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B2420E-ABAA-1A4F-9086-96131BA29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D5135-D483-A644-B77E-88DBC05B956E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4122672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4C30E-0AD7-9D4E-B7BC-B2B68BC9C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CCD62-97E6-D646-B310-C9F624829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C0B594-37F2-C84C-BBE4-45BD7B3F37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1A6EC0-18A7-214C-9FEA-8F24EEBA5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6450A-FE21-7E40-97D3-DC5234F77A9C}" type="datetimeFigureOut">
              <a:rPr lang="en-PL" smtClean="0"/>
              <a:t>14/03/2021</a:t>
            </a:fld>
            <a:endParaRPr lang="en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306EAF-65A1-6B4B-8302-050F0EF57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C77C6-D051-7C4E-8289-B55BD48D0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D5135-D483-A644-B77E-88DBC05B956E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1380035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ADEC5-5B88-ED40-822E-D095C7D16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5AB644-A2BC-1D4A-BF3B-2BE7C6EF5F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AE8549-05A5-BE4E-A80D-ACCBA1F95C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C0E3AF-6540-904F-8868-F54D936CB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6450A-FE21-7E40-97D3-DC5234F77A9C}" type="datetimeFigureOut">
              <a:rPr lang="en-PL" smtClean="0"/>
              <a:t>14/03/2021</a:t>
            </a:fld>
            <a:endParaRPr lang="en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D9BA1E-0F36-1D4F-9618-972269ED8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0D59C9-463F-E143-BF29-C3B6AC6D6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D5135-D483-A644-B77E-88DBC05B956E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403659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EB2BED-2C4F-6148-9E67-91654329F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B31D6-3BC3-4E49-81AB-4142CC73E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4DB87-5867-504B-B696-1EFD8A4B22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6450A-FE21-7E40-97D3-DC5234F77A9C}" type="datetimeFigureOut">
              <a:rPr lang="en-PL" smtClean="0"/>
              <a:t>14/03/2021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DC2A6-D7FF-5845-B5D0-7F474EA0CA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38D96-11F2-2E4C-9734-60573D2019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D5135-D483-A644-B77E-88DBC05B956E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643924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E92C5-5BBA-004D-A37F-C8D574C9C4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L"/>
              <a:t>Hello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E3CBA6-FB8E-1646-915E-0633879B1E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814571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Hello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</dc:title>
  <dc:creator>Sergey Tihon</dc:creator>
  <cp:lastModifiedBy>Sergey Tihon</cp:lastModifiedBy>
  <cp:revision>1</cp:revision>
  <dcterms:created xsi:type="dcterms:W3CDTF">2021-03-14T22:15:06Z</dcterms:created>
  <dcterms:modified xsi:type="dcterms:W3CDTF">2021-03-14T22:15:43Z</dcterms:modified>
</cp:coreProperties>
</file>