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BF1E6B4-DD5D-4757-B0E6-C34C3359307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6269178-C2FD-49D2-BD4C-28D4DBE64BF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Test 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2021-04-10T13:02:21Z</dcterms:created>
  <dc:creator/>
  <dc:description/>
  <dc:language>en-US</dc:language>
  <cp:lastModifiedBy/>
  <dcterms:modified xsi:type="dcterms:W3CDTF">2021-04-10T13:03:14Z</dcterms:modified>
  <cp:revision>2</cp:revision>
  <dc:subject/>
  <dc:title>Beehive</dc:title>
</cp:coreProperties>
</file>