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4956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sz="4800" b="1">
                <a:solidFill>
                  <a:srgbClr val="003366"/>
                </a:solidFill>
              </a:defRPr>
            </a:pPr>
            <a:r>
              <a:rPr dirty="0" err="1"/>
              <a:t>Flipr</a:t>
            </a:r>
            <a:r>
              <a:rPr dirty="0"/>
              <a:t> Placement – Backend Development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343" y="2947917"/>
            <a:ext cx="7124132" cy="3521122"/>
          </a:xfrm>
        </p:spPr>
        <p:txBody>
          <a:bodyPr>
            <a:normAutofit fontScale="92500" lnSpcReduction="10000"/>
          </a:bodyPr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rPr dirty="0"/>
              <a:t>E-commerce Backend Development</a:t>
            </a:r>
          </a:p>
          <a:p>
            <a:r>
              <a:rPr dirty="0"/>
              <a:t>By </a:t>
            </a:r>
            <a:r>
              <a:rPr dirty="0" err="1"/>
              <a:t>Goyam</a:t>
            </a:r>
            <a:r>
              <a:rPr dirty="0"/>
              <a:t> </a:t>
            </a:r>
            <a:r>
              <a:rPr dirty="0" err="1"/>
              <a:t>Nahar</a:t>
            </a:r>
            <a:r>
              <a:rPr dirty="0"/>
              <a:t> Jain</a:t>
            </a:r>
          </a:p>
          <a:p>
            <a:r>
              <a:rPr dirty="0"/>
              <a:t>Email: jaingoyamnahar@gmail.com</a:t>
            </a:r>
          </a:p>
          <a:p>
            <a:r>
              <a:rPr dirty="0"/>
              <a:t>Phone: </a:t>
            </a:r>
            <a:r>
              <a:rPr dirty="0" smtClean="0"/>
              <a:t>9407529992</a:t>
            </a:r>
            <a:endParaRPr lang="en-US" dirty="0" smtClean="0"/>
          </a:p>
          <a:p>
            <a:r>
              <a:rPr lang="en-US" dirty="0" err="1"/>
              <a:t>Linkedin</a:t>
            </a:r>
            <a:r>
              <a:rPr lang="en-US" dirty="0"/>
              <a:t>- https://www.linkedin.com/in/goyam-nahar-jain-019608275/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Authentication - Sign Up &amp; Sign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Sign Up (POST /signup)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Registers new user.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Validates email, stores hashed password.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Returns success or error message.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Sign In (POST /signin)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Verifies credentials.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Returns JWT token if successful.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Product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Add Product (POST /addproduct)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Add product details like name, description, price, and category.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Update Product (PUT /updateproduct/:productId)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Update product details.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3. Delete Product (DELETE /deleteproduct/:productId)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Removes product from the platform.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4. Get All Products (GET /products)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Lists all available products.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Cart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Add Product to Cart (POST /cart/add)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Adds a product to the user's cart.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Update Cart (PUT /cart/update)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Updates the quantity of a product in the cart.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3. Delete Product from Cart (DELETE /cart/delete)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Removes a product from the cart.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4. Get Cart (GET /cart)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Retrieves all products in the cart.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Order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Place Order (POST /placeorder)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Processes the cart items into an order.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Get All Orders (GET /getallorders)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Lists all orders with customer and product details.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3. Get Orders by Customer ID (GET /orders/customer/{customerId})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    - Retrieves all orders by a specific customer.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API Usage Example (Postman)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Sign Up User (POST /signup)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Sign In User (POST /signin)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3. Add Product to Cart (POST /cart/add)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4. Place Order (POST /placeorder)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5540991"/>
          </a:xfrm>
        </p:spPr>
        <p:txBody>
          <a:bodyPr>
            <a:normAutofit fontScale="92500" lnSpcReduction="20000"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This backend implementation powers the core functionalities of an e-commerce platform: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- Authentication with secure password hashing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- Product management and catalog system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- Cart and order management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And if you face any error or if any API is not working, just contact me. I can solve the error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 err="1"/>
              <a:t>Goyam</a:t>
            </a:r>
            <a:r>
              <a:rPr lang="en-US" dirty="0"/>
              <a:t> </a:t>
            </a:r>
            <a:r>
              <a:rPr lang="en-US" dirty="0" err="1"/>
              <a:t>Nahar</a:t>
            </a:r>
            <a:r>
              <a:rPr lang="en-US" dirty="0"/>
              <a:t> Jain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Email: jaingoyamnahar@gmail.com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Phone: 9407529992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LinkedIn: https://www.linkedin.com/in/goyam-nahar-jain-019608275/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 smtClean="0"/>
              <a:t>                                      </a:t>
            </a:r>
            <a:r>
              <a:rPr lang="en-US" sz="6400" dirty="0" smtClean="0"/>
              <a:t>THANK YOU </a:t>
            </a:r>
            <a:endParaRPr sz="6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430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Flipr Placement – Backend Development Task</vt:lpstr>
      <vt:lpstr>Authentication - Sign Up &amp; Sign In</vt:lpstr>
      <vt:lpstr>Product Management</vt:lpstr>
      <vt:lpstr>Cart Management</vt:lpstr>
      <vt:lpstr>Order Management</vt:lpstr>
      <vt:lpstr>API Usage Example (Postman)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Flipr Placement – Backend Development Task</dc:title>
  <dc:subject/>
  <dc:creator/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2024-11-08T19:55:44Z</dcterms:modified>
  <cp:category/>
</cp:coreProperties>
</file>