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F698-9743-4D13-BF56-28141B888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765EA-0716-47DF-A2E0-A524CE179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FE3F2-C3BE-4068-91C9-32509660C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4A4F-67C0-4BCD-ABB3-DEE3C5ED57C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7BE1D-6D60-40CE-ABC0-71414BC2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F6B10-41BE-4032-A996-8EC632C9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A046-A14A-4347-B5E2-D02939874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7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00B8-D1FD-4C2D-A649-37F06B57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1AB18-CA4E-411B-86A7-AB0112353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C1FA3-7D68-4735-AAA1-C77574373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4A4F-67C0-4BCD-ABB3-DEE3C5ED57C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31529-38DD-48BD-9F73-F55A41E6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407A5-3C0F-4480-94F7-15EB6670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A046-A14A-4347-B5E2-D02939874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0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916786-5AD5-484A-8C7F-F8F5878C4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45637-AEA6-4B49-8CD8-7A743DCB0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BCFBE-8127-43EB-B620-1B04F14F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4A4F-67C0-4BCD-ABB3-DEE3C5ED57C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E19BF-1569-4AB9-B79E-33A60C07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D6BC4-8AB6-4898-874B-88CDA3AF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A046-A14A-4347-B5E2-D02939874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2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072D-E6F7-4F00-BE0D-2E1B8BDE3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C38ED-5C6C-4CDD-8668-D8436BA84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15FB6-6E68-4421-930C-AAE21214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4A4F-67C0-4BCD-ABB3-DEE3C5ED57C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298A7-4252-4C9C-93BA-A9432D6AA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AD7C4-A3FE-42FA-ABA5-49A0C47C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A046-A14A-4347-B5E2-D02939874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7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4394-D82D-4909-8386-F19943C72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95FCF-E498-4C20-B3FD-F6B83FF73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06461-222E-4638-87E6-1F690BB1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4A4F-67C0-4BCD-ABB3-DEE3C5ED57C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D4F06-2C0D-41AC-9969-20EB9018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A32B1-EBB5-42F3-A2FE-7FD98BA3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A046-A14A-4347-B5E2-D02939874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9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D43C-5123-4199-90F1-E96F47E0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81614-19E1-46A5-B524-BF2376E4C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F828D-5D6F-4B69-A291-A9CBAD4ED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38713-1C79-4834-9278-E895AE3E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4A4F-67C0-4BCD-ABB3-DEE3C5ED57C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D6FDF-2B95-4FF3-A730-9287FB6AB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D0D3A-8BAE-4D49-8B29-B88DA481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A046-A14A-4347-B5E2-D02939874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2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2F42C-C9F8-4A08-AFE0-952ADC010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2A4CB-89ED-4A9C-BDC2-DF62779BA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1AC9D-924B-41D0-9F67-0B3B6ECD3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4CE64-0B88-41B2-AFEB-75AD15C05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DE093-B960-4640-956C-90E3302A8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6F3B8-F115-4901-861A-C4832806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4A4F-67C0-4BCD-ABB3-DEE3C5ED57C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767203-FA6A-4E4B-A2B1-88CB335F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25896-21FA-4583-A63A-B1707E45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A046-A14A-4347-B5E2-D02939874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8194-A33E-4AC3-822A-5734078D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E7B59-CA5E-491D-86F4-5538A6F6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4A4F-67C0-4BCD-ABB3-DEE3C5ED57C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18514-8733-4F58-95D1-9A2E04CB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F5B36-2246-4F58-9656-12B7BCD3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A046-A14A-4347-B5E2-D02939874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7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0D38E-1557-4528-BF6C-A8A91667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4A4F-67C0-4BCD-ABB3-DEE3C5ED57C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B1BA8-28BB-444B-98AD-55992B45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182CC-C3FE-4CAA-B119-3D5B3645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A046-A14A-4347-B5E2-D02939874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9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85F1-66D1-4203-8A92-8343352F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96A0F-6ACC-4788-BB20-5EFAD350F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EA084-2C93-46B8-890C-3D0A976DF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861C7-BBA7-4243-ACB3-6626E743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4A4F-67C0-4BCD-ABB3-DEE3C5ED57C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A2F7E-DEFA-482B-8365-B007D5F8C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453DE-3E9B-4D96-9937-F55B4D7FC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A046-A14A-4347-B5E2-D02939874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0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D51F-C6DC-4F4F-85CF-076674DD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68C6EB-553E-4A13-8047-E86E0E8E8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CC5C4-8DE8-489C-AA3A-C8C508CF0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44C73-B69C-409F-BF83-F2017FD7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4A4F-67C0-4BCD-ABB3-DEE3C5ED57C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31611-4CBD-400B-98C7-0EE1A6BF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AFC72-9153-400B-AFB5-B390587F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A046-A14A-4347-B5E2-D02939874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8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61961D-2A43-4089-B3BF-53D749685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5CAFD-73E2-440C-A250-8D1307B94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C90A7-934F-4E1E-87D9-7495AAF1C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24A4F-67C0-4BCD-ABB3-DEE3C5ED57C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FF13F-E639-4678-8E66-C666EDED8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19FAE-1807-4372-84A4-70F7DA2B7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A046-A14A-4347-B5E2-D02939874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1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5EDBAF8-A6BD-4618-BEB4-72D1AE4AFD48}"/>
              </a:ext>
            </a:extLst>
          </p:cNvPr>
          <p:cNvGrpSpPr/>
          <p:nvPr/>
        </p:nvGrpSpPr>
        <p:grpSpPr>
          <a:xfrm>
            <a:off x="1402279" y="846063"/>
            <a:ext cx="4669464" cy="2298692"/>
            <a:chOff x="1426536" y="458143"/>
            <a:chExt cx="4669464" cy="2298692"/>
          </a:xfrm>
        </p:grpSpPr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0A5568DD-4C12-4986-AF6D-42B324930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6536" y="764078"/>
              <a:ext cx="1992757" cy="1992757"/>
            </a:xfrm>
            <a:prstGeom prst="rect">
              <a:avLst/>
            </a:prstGeom>
          </p:spPr>
        </p:pic>
        <p:pic>
          <p:nvPicPr>
            <p:cNvPr id="7" name="Picture 6" descr="A picture containing background pattern&#10;&#10;Description automatically generated">
              <a:extLst>
                <a:ext uri="{FF2B5EF4-FFF2-40B4-BE49-F238E27FC236}">
                  <a16:creationId xmlns:a16="http://schemas.microsoft.com/office/drawing/2014/main" id="{320B9051-E6B5-46C3-B249-88FA11BF7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3243" y="764078"/>
              <a:ext cx="1992757" cy="199275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1B2CD8-8C94-45EC-8813-EB2937A91C4F}"/>
                </a:ext>
              </a:extLst>
            </p:cNvPr>
            <p:cNvSpPr txBox="1"/>
            <p:nvPr/>
          </p:nvSpPr>
          <p:spPr>
            <a:xfrm>
              <a:off x="1945860" y="458143"/>
              <a:ext cx="95410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L" b="1" dirty="0">
                  <a:latin typeface="Arial" panose="020B0604020202020204" pitchFamily="34" charset="0"/>
                  <a:cs typeface="Arial" panose="020B0604020202020204" pitchFamily="34" charset="0"/>
                </a:rPr>
                <a:t>Enland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8AB1E2-2F5F-481F-A6E1-27A5FB1DB862}"/>
                </a:ext>
              </a:extLst>
            </p:cNvPr>
            <p:cNvSpPr txBox="1"/>
            <p:nvPr/>
          </p:nvSpPr>
          <p:spPr>
            <a:xfrm>
              <a:off x="4507151" y="458143"/>
              <a:ext cx="118494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L" b="1" dirty="0">
                  <a:latin typeface="Arial" panose="020B0604020202020204" pitchFamily="34" charset="0"/>
                  <a:cs typeface="Arial" panose="020B0604020202020204" pitchFamily="34" charset="0"/>
                </a:rPr>
                <a:t>Germany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0A2121CC-D46F-4965-BABF-D1E2A46E09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385" r="6824" b="5739"/>
          <a:stretch/>
        </p:blipFill>
        <p:spPr>
          <a:xfrm>
            <a:off x="6871432" y="1215395"/>
            <a:ext cx="4259359" cy="416303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7090697-5230-4744-9119-051C4DC38684}"/>
              </a:ext>
            </a:extLst>
          </p:cNvPr>
          <p:cNvGrpSpPr/>
          <p:nvPr/>
        </p:nvGrpSpPr>
        <p:grpSpPr>
          <a:xfrm>
            <a:off x="550081" y="3225800"/>
            <a:ext cx="5991410" cy="2286097"/>
            <a:chOff x="894416" y="3135661"/>
            <a:chExt cx="5991410" cy="228609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BD4548D-A0DC-48A1-9EC7-DB77733AB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4416" y="3429000"/>
              <a:ext cx="1992757" cy="199275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63BE160-D52B-46D1-8E1A-7C60C5AA3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87173" y="3429000"/>
              <a:ext cx="1992758" cy="199275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EDBE85-E891-4CC8-8AAA-FEB161327BEE}"/>
                </a:ext>
              </a:extLst>
            </p:cNvPr>
            <p:cNvSpPr txBox="1"/>
            <p:nvPr/>
          </p:nvSpPr>
          <p:spPr>
            <a:xfrm>
              <a:off x="3391341" y="3135661"/>
              <a:ext cx="8130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L" b="1" dirty="0">
                  <a:latin typeface="Arial" panose="020B0604020202020204" pitchFamily="34" charset="0"/>
                  <a:cs typeface="Arial" panose="020B0604020202020204" pitchFamily="34" charset="0"/>
                </a:rPr>
                <a:t>Spain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1319F6-4FF5-4F16-A786-5AC78FA1736F}"/>
                </a:ext>
              </a:extLst>
            </p:cNvPr>
            <p:cNvSpPr txBox="1"/>
            <p:nvPr/>
          </p:nvSpPr>
          <p:spPr>
            <a:xfrm>
              <a:off x="1541412" y="3135661"/>
              <a:ext cx="6463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L" b="1" dirty="0">
                  <a:latin typeface="Arial" panose="020B0604020202020204" pitchFamily="34" charset="0"/>
                  <a:cs typeface="Arial" panose="020B0604020202020204" pitchFamily="34" charset="0"/>
                </a:rPr>
                <a:t>Italy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3638518-3753-42C2-8EA2-A69661936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93068" y="3428999"/>
              <a:ext cx="1992758" cy="199275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898633-9384-4541-BE8C-D6504566CF15}"/>
                </a:ext>
              </a:extLst>
            </p:cNvPr>
            <p:cNvSpPr txBox="1"/>
            <p:nvPr/>
          </p:nvSpPr>
          <p:spPr>
            <a:xfrm>
              <a:off x="5407982" y="3135661"/>
              <a:ext cx="94128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L" b="1" dirty="0">
                  <a:latin typeface="Arial" panose="020B0604020202020204" pitchFamily="34" charset="0"/>
                  <a:cs typeface="Arial" panose="020B0604020202020204" pitchFamily="34" charset="0"/>
                </a:rPr>
                <a:t>France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B370A35-026B-48E3-82A0-7B396F68C327}"/>
              </a:ext>
            </a:extLst>
          </p:cNvPr>
          <p:cNvSpPr txBox="1"/>
          <p:nvPr/>
        </p:nvSpPr>
        <p:spPr>
          <a:xfrm>
            <a:off x="8272647" y="869273"/>
            <a:ext cx="1257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All Teams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C15BE7-8AB5-4B5D-8390-BE73F01C9560}"/>
              </a:ext>
            </a:extLst>
          </p:cNvPr>
          <p:cNvSpPr txBox="1"/>
          <p:nvPr/>
        </p:nvSpPr>
        <p:spPr>
          <a:xfrm>
            <a:off x="8372317" y="869273"/>
            <a:ext cx="1257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All Teams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988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Gonzalo Oyanedel V.</dc:creator>
  <cp:lastModifiedBy>Gonzalo Oyanedel V.</cp:lastModifiedBy>
  <cp:revision>2</cp:revision>
  <dcterms:created xsi:type="dcterms:W3CDTF">2021-06-07T11:20:15Z</dcterms:created>
  <dcterms:modified xsi:type="dcterms:W3CDTF">2021-06-07T11:31:50Z</dcterms:modified>
</cp:coreProperties>
</file>