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2"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130582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FD149A-22F8-4792-B2F2-01ED47B119FC}"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130108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2508180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118928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70685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928745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346398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25784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426928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79614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D149A-22F8-4792-B2F2-01ED47B119FC}"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93024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D149A-22F8-4792-B2F2-01ED47B119FC}"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268630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D149A-22F8-4792-B2F2-01ED47B119FC}" type="datetimeFigureOut">
              <a:rPr lang="en-US" smtClean="0"/>
              <a:t>10/7/2017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158227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D149A-22F8-4792-B2F2-01ED47B119FC}" type="datetimeFigureOut">
              <a:rPr lang="en-US" smtClean="0"/>
              <a:t>10/7/2017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176958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D149A-22F8-4792-B2F2-01ED47B119FC}" type="datetimeFigureOut">
              <a:rPr lang="en-US" smtClean="0"/>
              <a:t>10/7/2017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279750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FD149A-22F8-4792-B2F2-01ED47B119FC}"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310834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FD149A-22F8-4792-B2F2-01ED47B119FC}"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AA168-3219-4ED5-B9C6-A59474931EA8}" type="slidenum">
              <a:rPr lang="en-US" smtClean="0"/>
              <a:t>‹#›</a:t>
            </a:fld>
            <a:endParaRPr lang="en-US"/>
          </a:p>
        </p:txBody>
      </p:sp>
    </p:spTree>
    <p:extLst>
      <p:ext uri="{BB962C8B-B14F-4D97-AF65-F5344CB8AC3E}">
        <p14:creationId xmlns:p14="http://schemas.microsoft.com/office/powerpoint/2010/main" val="87829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D149A-22F8-4792-B2F2-01ED47B119FC}" type="datetimeFigureOut">
              <a:rPr lang="en-US" smtClean="0"/>
              <a:t>10/7/2017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AA168-3219-4ED5-B9C6-A59474931EA8}" type="slidenum">
              <a:rPr lang="en-US" smtClean="0"/>
              <a:t>‹#›</a:t>
            </a:fld>
            <a:endParaRPr lang="en-US"/>
          </a:p>
        </p:txBody>
      </p:sp>
    </p:spTree>
    <p:extLst>
      <p:ext uri="{BB962C8B-B14F-4D97-AF65-F5344CB8AC3E}">
        <p14:creationId xmlns:p14="http://schemas.microsoft.com/office/powerpoint/2010/main" val="3340944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374229"/>
            <a:ext cx="8574622" cy="997372"/>
          </a:xfrm>
        </p:spPr>
        <p:txBody>
          <a:bodyPr>
            <a:normAutofit fontScale="90000"/>
          </a:bodyPr>
          <a:lstStyle/>
          <a:p>
            <a:r>
              <a:rPr lang="en-US" dirty="0" smtClean="0"/>
              <a:t>Hackathon, 2017</a:t>
            </a:r>
            <a:endParaRPr lang="en-US" dirty="0"/>
          </a:p>
        </p:txBody>
      </p:sp>
      <p:sp>
        <p:nvSpPr>
          <p:cNvPr id="3" name="Subtitle 2"/>
          <p:cNvSpPr>
            <a:spLocks noGrp="1"/>
          </p:cNvSpPr>
          <p:nvPr>
            <p:ph type="subTitle" idx="1"/>
          </p:nvPr>
        </p:nvSpPr>
        <p:spPr>
          <a:xfrm>
            <a:off x="3618411" y="1814770"/>
            <a:ext cx="7753983" cy="2143276"/>
          </a:xfrm>
        </p:spPr>
        <p:txBody>
          <a:bodyPr>
            <a:normAutofit/>
          </a:bodyPr>
          <a:lstStyle/>
          <a:p>
            <a:pPr algn="l"/>
            <a:r>
              <a:rPr lang="en-US" b="1" i="1" dirty="0" smtClean="0"/>
              <a:t>Team </a:t>
            </a:r>
            <a:r>
              <a:rPr lang="en-US" b="1" i="1" dirty="0" smtClean="0"/>
              <a:t>Name: ONE</a:t>
            </a:r>
            <a:endParaRPr lang="en-US" b="1" i="1" dirty="0" smtClean="0"/>
          </a:p>
          <a:p>
            <a:pPr algn="l"/>
            <a:r>
              <a:rPr lang="en-US" b="1" i="1" dirty="0" smtClean="0"/>
              <a:t>College: Baba Farid College of Engineering &amp; Technology</a:t>
            </a:r>
          </a:p>
          <a:p>
            <a:pPr algn="l"/>
            <a:r>
              <a:rPr lang="en-US" b="1" i="1" dirty="0" smtClean="0"/>
              <a:t>Team Members: Saimon Thada, Shubham Goyal and Warun Sharma</a:t>
            </a:r>
          </a:p>
          <a:p>
            <a:pPr algn="l"/>
            <a:r>
              <a:rPr lang="en-US" b="1" i="1" dirty="0" smtClean="0"/>
              <a:t>Topic: Indian Emergency Response Portal</a:t>
            </a:r>
            <a:endParaRPr lang="en-US" b="1" i="1" dirty="0"/>
          </a:p>
        </p:txBody>
      </p:sp>
    </p:spTree>
    <p:extLst>
      <p:ext uri="{BB962C8B-B14F-4D97-AF65-F5344CB8AC3E}">
        <p14:creationId xmlns:p14="http://schemas.microsoft.com/office/powerpoint/2010/main" val="2822046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India has a very large population. So, it is very tedious to respond by any Emergency Departments as quick as possible. Due to unavailability of organized </a:t>
            </a:r>
            <a:r>
              <a:rPr lang="en-US" dirty="0">
                <a:solidFill>
                  <a:schemeClr val="accent4"/>
                </a:solidFill>
              </a:rPr>
              <a:t>E</a:t>
            </a:r>
            <a:r>
              <a:rPr lang="en-US" dirty="0" smtClean="0">
                <a:solidFill>
                  <a:schemeClr val="accent4"/>
                </a:solidFill>
              </a:rPr>
              <a:t>mergency </a:t>
            </a:r>
            <a:r>
              <a:rPr lang="en-US" dirty="0">
                <a:solidFill>
                  <a:schemeClr val="accent4"/>
                </a:solidFill>
              </a:rPr>
              <a:t>R</a:t>
            </a:r>
            <a:r>
              <a:rPr lang="en-US" dirty="0" smtClean="0">
                <a:solidFill>
                  <a:schemeClr val="accent4"/>
                </a:solidFill>
              </a:rPr>
              <a:t>esponse </a:t>
            </a:r>
            <a:r>
              <a:rPr lang="en-US" dirty="0">
                <a:solidFill>
                  <a:schemeClr val="accent4"/>
                </a:solidFill>
              </a:rPr>
              <a:t>S</a:t>
            </a:r>
            <a:r>
              <a:rPr lang="en-US" dirty="0" smtClean="0">
                <a:solidFill>
                  <a:schemeClr val="accent4"/>
                </a:solidFill>
              </a:rPr>
              <a:t>ystem</a:t>
            </a:r>
            <a:r>
              <a:rPr lang="en-US" dirty="0" smtClean="0"/>
              <a:t> in India costs millions of life and billions of money every year. In this digital era, our country has no quick and at any moment available emergency response portals. And if available it is not helping everyone efficiently. </a:t>
            </a:r>
          </a:p>
          <a:p>
            <a:r>
              <a:rPr lang="en-US" dirty="0" smtClean="0"/>
              <a:t>To Conquer this problem...</a:t>
            </a:r>
            <a:endParaRPr lang="en-US" dirty="0"/>
          </a:p>
        </p:txBody>
      </p:sp>
    </p:spTree>
    <p:extLst>
      <p:ext uri="{BB962C8B-B14F-4D97-AF65-F5344CB8AC3E}">
        <p14:creationId xmlns:p14="http://schemas.microsoft.com/office/powerpoint/2010/main" val="3074662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415637"/>
            <a:ext cx="5426158" cy="692727"/>
          </a:xfrm>
        </p:spPr>
        <p:txBody>
          <a:bodyPr/>
          <a:lstStyle/>
          <a:p>
            <a:r>
              <a:rPr lang="en-US" dirty="0" smtClean="0"/>
              <a:t>Solution Proposed</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650100" y="1014205"/>
            <a:ext cx="3280974" cy="4926571"/>
          </a:xfrm>
        </p:spPr>
      </p:pic>
      <p:sp>
        <p:nvSpPr>
          <p:cNvPr id="3" name="Content Placeholder 2"/>
          <p:cNvSpPr>
            <a:spLocks noGrp="1"/>
          </p:cNvSpPr>
          <p:nvPr>
            <p:ph type="body" sz="half" idx="2"/>
          </p:nvPr>
        </p:nvSpPr>
        <p:spPr>
          <a:xfrm>
            <a:off x="1482724" y="1219200"/>
            <a:ext cx="5426158" cy="4267200"/>
          </a:xfrm>
        </p:spPr>
        <p:txBody>
          <a:bodyPr>
            <a:normAutofit/>
          </a:bodyPr>
          <a:lstStyle/>
          <a:p>
            <a:pPr marL="0" indent="0">
              <a:buNone/>
            </a:pPr>
            <a:r>
              <a:rPr lang="en-US" dirty="0" smtClean="0"/>
              <a:t>Our Indian Emergency Response Portal can help any citizen of </a:t>
            </a:r>
            <a:r>
              <a:rPr lang="en-US" dirty="0"/>
              <a:t>I</a:t>
            </a:r>
            <a:r>
              <a:rPr lang="en-US" dirty="0" smtClean="0"/>
              <a:t>ndia for police, fire brigade, paramedics related emergency. We have also encountered the women related emergency problems like rape situations, molestations and eve-teasing. </a:t>
            </a:r>
          </a:p>
          <a:p>
            <a:pPr marL="0" indent="0">
              <a:buNone/>
            </a:pPr>
            <a:r>
              <a:rPr lang="en-US" dirty="0" smtClean="0"/>
              <a:t>We developed a system which sends victim’s request to the respective and nearest department with their exact current location. Now victim can see the real time response of the respective department on the request send.</a:t>
            </a:r>
            <a:endParaRPr lang="en-US" dirty="0"/>
          </a:p>
        </p:txBody>
      </p:sp>
    </p:spTree>
    <p:extLst>
      <p:ext uri="{BB962C8B-B14F-4D97-AF65-F5344CB8AC3E}">
        <p14:creationId xmlns:p14="http://schemas.microsoft.com/office/powerpoint/2010/main" val="368099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Design</a:t>
            </a:r>
            <a:endParaRPr lang="en-US" dirty="0"/>
          </a:p>
        </p:txBody>
      </p:sp>
      <p:sp>
        <p:nvSpPr>
          <p:cNvPr id="3" name="Content Placeholder 2"/>
          <p:cNvSpPr>
            <a:spLocks noGrp="1"/>
          </p:cNvSpPr>
          <p:nvPr>
            <p:ph idx="1"/>
          </p:nvPr>
        </p:nvSpPr>
        <p:spPr/>
        <p:txBody>
          <a:bodyPr/>
          <a:lstStyle/>
          <a:p>
            <a:r>
              <a:rPr lang="en-US" dirty="0" smtClean="0"/>
              <a:t>Presentation Layer: It is the first layer of our project. It provides user an interactive UI.</a:t>
            </a:r>
          </a:p>
          <a:p>
            <a:r>
              <a:rPr lang="en-US" dirty="0" smtClean="0"/>
              <a:t>Business Logic: Google Map API and other </a:t>
            </a:r>
            <a:r>
              <a:rPr lang="en-US" smtClean="0"/>
              <a:t>Web </a:t>
            </a:r>
            <a:r>
              <a:rPr lang="en-US" smtClean="0"/>
              <a:t>API.</a:t>
            </a:r>
            <a:endParaRPr lang="en-US" dirty="0" smtClean="0"/>
          </a:p>
          <a:p>
            <a:r>
              <a:rPr lang="en-US" dirty="0" smtClean="0"/>
              <a:t>Database </a:t>
            </a:r>
            <a:r>
              <a:rPr lang="en-US" dirty="0" smtClean="0"/>
              <a:t>Access: It contains data of the required users and departments. Like user’s </a:t>
            </a:r>
            <a:r>
              <a:rPr lang="en-US" dirty="0" err="1" smtClean="0"/>
              <a:t>aadhar</a:t>
            </a:r>
            <a:r>
              <a:rPr lang="en-US" dirty="0" smtClean="0"/>
              <a:t> </a:t>
            </a:r>
            <a:r>
              <a:rPr lang="en-US" dirty="0" smtClean="0"/>
              <a:t>card details, department details, etc.</a:t>
            </a:r>
            <a:endParaRPr lang="en-US" dirty="0"/>
          </a:p>
        </p:txBody>
      </p:sp>
    </p:spTree>
    <p:extLst>
      <p:ext uri="{BB962C8B-B14F-4D97-AF65-F5344CB8AC3E}">
        <p14:creationId xmlns:p14="http://schemas.microsoft.com/office/powerpoint/2010/main" val="943820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lstStyle/>
          <a:p>
            <a:r>
              <a:rPr lang="en-US" dirty="0" smtClean="0"/>
              <a:t>Front End: HTML, CSS, JS, AJAX,JQERY.</a:t>
            </a:r>
          </a:p>
          <a:p>
            <a:r>
              <a:rPr lang="en-US" dirty="0" smtClean="0"/>
              <a:t>Back End: PHP.</a:t>
            </a:r>
          </a:p>
          <a:p>
            <a:r>
              <a:rPr lang="en-US" dirty="0" smtClean="0"/>
              <a:t> Database: MYSQL.</a:t>
            </a:r>
          </a:p>
        </p:txBody>
      </p:sp>
    </p:spTree>
    <p:extLst>
      <p:ext uri="{BB962C8B-B14F-4D97-AF65-F5344CB8AC3E}">
        <p14:creationId xmlns:p14="http://schemas.microsoft.com/office/powerpoint/2010/main" val="417954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r>
              <a:rPr lang="en-US" dirty="0" smtClean="0"/>
              <a:t>All </a:t>
            </a:r>
            <a:r>
              <a:rPr lang="en-US" smtClean="0"/>
              <a:t>standard requirements.</a:t>
            </a:r>
            <a:endParaRPr lang="en-US" dirty="0"/>
          </a:p>
        </p:txBody>
      </p:sp>
    </p:spTree>
    <p:extLst>
      <p:ext uri="{BB962C8B-B14F-4D97-AF65-F5344CB8AC3E}">
        <p14:creationId xmlns:p14="http://schemas.microsoft.com/office/powerpoint/2010/main" val="2571760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Person using our web app should be the registered user .</a:t>
            </a:r>
          </a:p>
          <a:p>
            <a:r>
              <a:rPr lang="en-US" dirty="0" smtClean="0"/>
              <a:t>Department should be always logged in to our systems . </a:t>
            </a:r>
            <a:endParaRPr lang="en-US" dirty="0"/>
          </a:p>
        </p:txBody>
      </p:sp>
    </p:spTree>
    <p:extLst>
      <p:ext uri="{BB962C8B-B14F-4D97-AF65-F5344CB8AC3E}">
        <p14:creationId xmlns:p14="http://schemas.microsoft.com/office/powerpoint/2010/main" val="42605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870" y="1621971"/>
            <a:ext cx="10018713" cy="3124201"/>
          </a:xfrm>
        </p:spPr>
        <p:txBody>
          <a:bodyPr>
            <a:normAutofit/>
          </a:bodyPr>
          <a:lstStyle/>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2573334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162</TotalTime>
  <Words>300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Hackathon, 2017</vt:lpstr>
      <vt:lpstr>Problem Statement</vt:lpstr>
      <vt:lpstr>Solution Proposed</vt:lpstr>
      <vt:lpstr>Technical Design</vt:lpstr>
      <vt:lpstr>Technology used</vt:lpstr>
      <vt:lpstr>Hardware Requirements</vt:lpstr>
      <vt:lpstr>Assumptions</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2017</dc:title>
  <dc:creator>Sunaina  Munshi</dc:creator>
  <cp:lastModifiedBy>Shubham Goyal</cp:lastModifiedBy>
  <cp:revision>16</cp:revision>
  <dcterms:created xsi:type="dcterms:W3CDTF">2017-07-23T16:43:34Z</dcterms:created>
  <dcterms:modified xsi:type="dcterms:W3CDTF">2017-10-07T04:49:48Z</dcterms:modified>
</cp:coreProperties>
</file>