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317" r:id="rId4"/>
    <p:sldId id="318" r:id="rId5"/>
    <p:sldId id="338" r:id="rId6"/>
    <p:sldId id="340" r:id="rId7"/>
    <p:sldId id="339" r:id="rId8"/>
    <p:sldId id="31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0773" autoAdjust="0"/>
  </p:normalViewPr>
  <p:slideViewPr>
    <p:cSldViewPr snapToGrid="0">
      <p:cViewPr varScale="1">
        <p:scale>
          <a:sx n="99" d="100"/>
          <a:sy n="99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9E438-F365-4C5F-9D04-8E483EFC48B4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5BCC1-8183-49C0-BB51-4B1780268DC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6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5BCC1-8183-49C0-BB51-4B1780268DCD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66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5BCC1-8183-49C0-BB51-4B1780268DCD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68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5BCC1-8183-49C0-BB51-4B1780268DCD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397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5BCC1-8183-49C0-BB51-4B1780268DCD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58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5BCC1-8183-49C0-BB51-4B1780268DCD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10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5BCC1-8183-49C0-BB51-4B1780268DCD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3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4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7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45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5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44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1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E50A73-EDE2-48C8-8438-484011698508}" type="datetimeFigureOut">
              <a:rPr lang="tr-TR" smtClean="0"/>
              <a:pPr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4E87F0-24BA-47C9-B798-2E426566092B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4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wise.com/2020/06/14/makine-ogrenmesi-ve-derin-ogrenme-ile-coklu-etiket-metin-siniflandirma/" TargetMode="External"/><Relationship Id="rId2" Type="http://schemas.openxmlformats.org/officeDocument/2006/relationships/hyperlink" Target="https://www.cs.toronto.edu/~lczhang/360/lec/w06/w2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omsoo-kim.github.io/attention/2020/01/01/Attention-mechanism-1.md/" TargetMode="External"/><Relationship Id="rId5" Type="http://schemas.openxmlformats.org/officeDocument/2006/relationships/hyperlink" Target="https://humboldt-wi.github.io/blog/research/information_systems_1819/group5_han/" TargetMode="External"/><Relationship Id="rId4" Type="http://schemas.openxmlformats.org/officeDocument/2006/relationships/hyperlink" Target="https://androidkt.com/multi-label-text-classification-in-tensorflow-kera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18955" y="2492828"/>
            <a:ext cx="10919852" cy="1664829"/>
          </a:xfrm>
        </p:spPr>
        <p:txBody>
          <a:bodyPr anchor="ctr">
            <a:noAutofit/>
          </a:bodyPr>
          <a:lstStyle/>
          <a:p>
            <a:pPr marL="36000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tr-T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tr-T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tr-TR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80407" y="5225143"/>
            <a:ext cx="10058400" cy="953984"/>
          </a:xfrm>
        </p:spPr>
        <p:txBody>
          <a:bodyPr>
            <a:normAutofit/>
          </a:bodyPr>
          <a:lstStyle/>
          <a:p>
            <a:pPr algn="r"/>
            <a:endParaRPr lang="tr-TR" dirty="0"/>
          </a:p>
          <a:p>
            <a:pPr algn="r"/>
            <a:r>
              <a:rPr lang="en-US" sz="2000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Gözde</a:t>
            </a: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merve</a:t>
            </a: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demırcı</a:t>
            </a:r>
            <a:endParaRPr lang="tr-TR" sz="20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9553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Multi-label classification study was carried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the study,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was used, RNN application was processed.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 the end of the application, it is aimed to show which or which of the 6 different tags that sentence covers in any sentence.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There is a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Notebook" showing the application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file will be shared with the notebook.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9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B74C-1937-2A4D-8FF0-CB34A4E4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EDA &amp; Pre-Processing</a:t>
            </a:r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7A1B-87DF-7144-BC2C-95484026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720196" cy="4272037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is not much focus on EDA and preprocessing;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labels,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there 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items from preprocessing techniques (lowercase, deleting unnecessary words, removing special characters, numbers, etc.)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 looking at the label distribution, we can talk about the existence of an unbalanced data set. Labels are not evenly distributed in the data set.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3DEBB7-803A-7E4C-9391-6D83315A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6" y="2718554"/>
            <a:ext cx="4212573" cy="25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1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68D6-ADB7-1D4C-8CCA-99DE099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DCAE-100D-EE4C-AE59-8B44A954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implementation, word embedding was done to prepare the X data for calculation.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this,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pre-trained dataset was used. However,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was used. After the words were vectorized, they were converted into a matrix of the same length with the "padding" function.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multi-label prediction was performed with “sigmoid” activation using bidirectional RNN. In addition, a two-way layer was created with “Bidirectional”.</a:t>
            </a:r>
          </a:p>
        </p:txBody>
      </p:sp>
    </p:spTree>
    <p:extLst>
      <p:ext uri="{BB962C8B-B14F-4D97-AF65-F5344CB8AC3E}">
        <p14:creationId xmlns:p14="http://schemas.microsoft.com/office/powerpoint/2010/main" val="6344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68D6-ADB7-1D4C-8CCA-99DE099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DCAE-100D-EE4C-AE59-8B44A95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 anchor="ctr">
            <a:normAutofit/>
          </a:bodyPr>
          <a:lstStyle/>
          <a:p>
            <a:pPr marL="635508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preparing the model, an attention mechanism was created for the inputs and it was ensured that the input and layers were created by considering the relations between words.</a:t>
            </a:r>
          </a:p>
          <a:p>
            <a:pPr marL="635508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model fit, the attention mechanism was established and put into practice.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Network" was used to find important words affecting the label. In this way, important words in the text have become to be identified.</a:t>
            </a:r>
          </a:p>
          <a:p>
            <a:pPr marL="635508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 is 99%, test accuracy is still 99%. 1 epoch was used for model fit. It is acceptable for both test and train datasets to be high. However, we could comment on a possible overfitting with the epoch-accuracy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-loss figure.</a:t>
            </a:r>
          </a:p>
        </p:txBody>
      </p:sp>
    </p:spTree>
    <p:extLst>
      <p:ext uri="{BB962C8B-B14F-4D97-AF65-F5344CB8AC3E}">
        <p14:creationId xmlns:p14="http://schemas.microsoft.com/office/powerpoint/2010/main" val="174415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68D6-ADB7-1D4C-8CCA-99DE099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DCAE-100D-EE4C-AE59-8B44A95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 anchor="ctr">
            <a:normAutofit/>
          </a:bodyPr>
          <a:lstStyle/>
          <a:p>
            <a:pPr marL="635508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created model and desired values were calculated with the "comparison(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n)" function.</a:t>
            </a:r>
          </a:p>
          <a:p>
            <a:pPr marL="635508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</a:p>
          <a:p>
            <a:pPr marL="81838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random number of rows we can look at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81838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Number of words to be “highlighted”</a:t>
            </a:r>
          </a:p>
          <a:p>
            <a:pPr marL="635508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includes creating the padding and word vector for the new text, calling the word attention mechanism, generating the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287289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3CB1-9433-5242-9FAD-F0585BD3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BEDE-F3E7-3D42-A98C-A37BD8FC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https://www.cs.toronto.edu/~lczhang/360/lec/w06/w2v.html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https://www.artiwise.com/2020/06/14/makine-ogrenmesi-ve-derin-ogrenme-ile-coklu-etiket-metin-siniflandirma/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https://androidkt.com/multi-label-text-classification-in-tensorflow-keras/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https://humboldt-wi.github.io/blog/research/information_systems_1819/group5_han/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https://buomsoo-kim.github.io/attention/2020/01/01/Attention-mechanism-1.md/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2372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66800" y="2703622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2002</TotalTime>
  <Words>542</Words>
  <Application>Microsoft Macintosh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Geçmişe bakış</vt:lpstr>
      <vt:lpstr>Multi-Label Classification Implementation</vt:lpstr>
      <vt:lpstr>Introduction</vt:lpstr>
      <vt:lpstr>Data EDA &amp; Pre-Processing</vt:lpstr>
      <vt:lpstr>Implementation</vt:lpstr>
      <vt:lpstr>Implementation</vt:lpstr>
      <vt:lpstr>Implementation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MELEZ GENETİK ALGORİTMALAR KULLANARAK DAĞITILMIŞ ÜRETİM ESNEK SİPARİŞ TİPİ ÇİZELGELEMESİNİN OPTİMİZASYONU</dc:title>
  <dc:creator>Gözde Merve DEMİRCİ</dc:creator>
  <cp:lastModifiedBy>Gozde Demirci</cp:lastModifiedBy>
  <cp:revision>184</cp:revision>
  <dcterms:created xsi:type="dcterms:W3CDTF">2018-04-24T21:02:39Z</dcterms:created>
  <dcterms:modified xsi:type="dcterms:W3CDTF">2022-05-05T03:19:24Z</dcterms:modified>
</cp:coreProperties>
</file>