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1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35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36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3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6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2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6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CB78C-D5F4-40CC-BDE5-51EE828B1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25" y="683651"/>
            <a:ext cx="8102600" cy="1983349"/>
          </a:xfrm>
        </p:spPr>
        <p:txBody>
          <a:bodyPr>
            <a:noAutofit/>
          </a:bodyPr>
          <a:lstStyle/>
          <a:p>
            <a:r>
              <a:rPr lang="ru-RU" sz="5400" dirty="0"/>
              <a:t>Индивидуальный проект</a:t>
            </a:r>
            <a:endParaRPr lang="en-US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820759-647C-45B2-BEBA-699038688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2778289"/>
            <a:ext cx="6807199" cy="2479511"/>
          </a:xfrm>
        </p:spPr>
        <p:txBody>
          <a:bodyPr>
            <a:normAutofit/>
          </a:bodyPr>
          <a:lstStyle/>
          <a:p>
            <a:r>
              <a:rPr lang="uk-UA" sz="2800" b="1" dirty="0">
                <a:solidFill>
                  <a:schemeClr val="tx1"/>
                </a:solidFill>
              </a:rPr>
              <a:t>на тему: </a:t>
            </a:r>
            <a:r>
              <a:rPr lang="uk-UA" sz="2800" dirty="0">
                <a:solidFill>
                  <a:schemeClr val="tx1"/>
                </a:solidFill>
              </a:rPr>
              <a:t>«</a:t>
            </a:r>
            <a:r>
              <a:rPr lang="uk-UA" sz="2800" b="1" dirty="0" err="1">
                <a:solidFill>
                  <a:schemeClr val="tx1"/>
                </a:solidFill>
              </a:rPr>
              <a:t>Разработка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проекта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локальной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компьютерной</a:t>
            </a:r>
            <a:r>
              <a:rPr lang="uk-UA" sz="2800" b="1" dirty="0">
                <a:solidFill>
                  <a:schemeClr val="tx1"/>
                </a:solidFill>
              </a:rPr>
              <a:t> сети для </a:t>
            </a:r>
            <a:r>
              <a:rPr lang="uk-UA" sz="2800" b="1" dirty="0" err="1">
                <a:solidFill>
                  <a:schemeClr val="tx1"/>
                </a:solidFill>
              </a:rPr>
              <a:t>учебного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кабинета</a:t>
            </a:r>
            <a:r>
              <a:rPr lang="uk-UA" sz="2800" dirty="0">
                <a:solidFill>
                  <a:schemeClr val="tx1"/>
                </a:solidFill>
              </a:rPr>
              <a:t>»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A071A-D1C2-45CB-AB39-05E50A86C88B}"/>
              </a:ext>
            </a:extLst>
          </p:cNvPr>
          <p:cNvSpPr txBox="1"/>
          <p:nvPr/>
        </p:nvSpPr>
        <p:spPr>
          <a:xfrm>
            <a:off x="4457591" y="154711"/>
            <a:ext cx="709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ГБПОУ РК «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Симферопольский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политехнический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колледж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23E5-4901-400F-99CD-093E92B7F819}"/>
              </a:ext>
            </a:extLst>
          </p:cNvPr>
          <p:cNvSpPr txBox="1"/>
          <p:nvPr/>
        </p:nvSpPr>
        <p:spPr>
          <a:xfrm>
            <a:off x="6257362" y="6033562"/>
            <a:ext cx="593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err="1"/>
              <a:t>Локоцкий</a:t>
            </a:r>
            <a:r>
              <a:rPr lang="ru-RU" dirty="0"/>
              <a:t> Александр Сергеевич</a:t>
            </a:r>
          </a:p>
          <a:p>
            <a:pPr algn="r"/>
            <a:r>
              <a:rPr lang="ru-RU" dirty="0"/>
              <a:t>Руководитель: Безменов Алексей 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F859047-8311-4D9C-BDE5-32D2E50DA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9" y="457200"/>
            <a:ext cx="8534400" cy="838200"/>
          </a:xfrm>
        </p:spPr>
        <p:txBody>
          <a:bodyPr>
            <a:normAutofit/>
          </a:bodyPr>
          <a:lstStyle/>
          <a:p>
            <a:r>
              <a:rPr lang="ru-RU" sz="4800" dirty="0"/>
              <a:t>Цель и задачи</a:t>
            </a:r>
            <a:endParaRPr lang="en-US" sz="4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B16CC2-F713-4FBD-9DCB-4BBBEB65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976966"/>
            <a:ext cx="8534401" cy="1227667"/>
          </a:xfrm>
        </p:spPr>
        <p:txBody>
          <a:bodyPr>
            <a:normAutofit fontScale="92500" lnSpcReduction="20000"/>
          </a:bodyPr>
          <a:lstStyle/>
          <a:p>
            <a:r>
              <a:rPr lang="ru-RU" sz="2600" b="1" dirty="0">
                <a:solidFill>
                  <a:schemeClr val="tx1"/>
                </a:solidFill>
              </a:rPr>
              <a:t>Цель моего проекта:</a:t>
            </a:r>
          </a:p>
          <a:p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технических</a:t>
            </a:r>
            <a:r>
              <a:rPr lang="uk-UA" dirty="0">
                <a:solidFill>
                  <a:schemeClr val="tx1"/>
                </a:solidFill>
              </a:rPr>
              <a:t> характеристик </a:t>
            </a:r>
            <a:r>
              <a:rPr lang="uk-UA" dirty="0" err="1">
                <a:solidFill>
                  <a:schemeClr val="tx1"/>
                </a:solidFill>
              </a:rPr>
              <a:t>разрабатываемой</a:t>
            </a:r>
            <a:r>
              <a:rPr lang="uk-UA" dirty="0">
                <a:solidFill>
                  <a:schemeClr val="tx1"/>
                </a:solidFill>
              </a:rPr>
              <a:t> сети, </a:t>
            </a:r>
            <a:r>
              <a:rPr lang="uk-UA" dirty="0" err="1">
                <a:solidFill>
                  <a:schemeClr val="tx1"/>
                </a:solidFill>
              </a:rPr>
              <a:t>определение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аппаратных</a:t>
            </a:r>
            <a:r>
              <a:rPr lang="uk-UA" dirty="0">
                <a:solidFill>
                  <a:schemeClr val="tx1"/>
                </a:solidFill>
              </a:rPr>
              <a:t> и </a:t>
            </a:r>
            <a:r>
              <a:rPr lang="uk-UA" dirty="0" err="1">
                <a:solidFill>
                  <a:schemeClr val="tx1"/>
                </a:solidFill>
              </a:rPr>
              <a:t>программных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средств</a:t>
            </a:r>
            <a:r>
              <a:rPr lang="uk-UA" dirty="0">
                <a:solidFill>
                  <a:schemeClr val="tx1"/>
                </a:solidFill>
              </a:rPr>
              <a:t>, а </a:t>
            </a:r>
            <a:r>
              <a:rPr lang="uk-UA" dirty="0" err="1">
                <a:solidFill>
                  <a:schemeClr val="tx1"/>
                </a:solidFill>
              </a:rPr>
              <a:t>также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стоимости</a:t>
            </a:r>
            <a:r>
              <a:rPr lang="uk-UA" dirty="0">
                <a:solidFill>
                  <a:schemeClr val="tx1"/>
                </a:solidFill>
              </a:rPr>
              <a:t> внедрения сети.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A2DF92-BA61-46FA-9786-83E714B13B99}"/>
              </a:ext>
            </a:extLst>
          </p:cNvPr>
          <p:cNvSpPr/>
          <p:nvPr/>
        </p:nvSpPr>
        <p:spPr>
          <a:xfrm>
            <a:off x="731838" y="388620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Задачи моего проекта:</a:t>
            </a:r>
          </a:p>
          <a:p>
            <a:r>
              <a:rPr lang="uk-UA" dirty="0"/>
              <a:t>1. </a:t>
            </a:r>
            <a:r>
              <a:rPr lang="uk-UA" dirty="0" err="1"/>
              <a:t>Расчет</a:t>
            </a:r>
            <a:r>
              <a:rPr lang="uk-UA" dirty="0"/>
              <a:t> </a:t>
            </a:r>
            <a:r>
              <a:rPr lang="uk-UA" dirty="0" err="1"/>
              <a:t>оптимальной</a:t>
            </a:r>
            <a:r>
              <a:rPr lang="uk-UA" dirty="0"/>
              <a:t> </a:t>
            </a:r>
            <a:r>
              <a:rPr lang="uk-UA" dirty="0" err="1"/>
              <a:t>схемы</a:t>
            </a:r>
            <a:r>
              <a:rPr lang="uk-UA" dirty="0"/>
              <a:t> </a:t>
            </a:r>
            <a:r>
              <a:rPr lang="uk-UA" dirty="0" err="1"/>
              <a:t>компьютерной</a:t>
            </a:r>
            <a:r>
              <a:rPr lang="uk-UA" dirty="0"/>
              <a:t> сети и </a:t>
            </a:r>
            <a:r>
              <a:rPr lang="uk-UA" dirty="0" err="1"/>
              <a:t>подбор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 err="1"/>
              <a:t>оборудования</a:t>
            </a:r>
            <a:r>
              <a:rPr lang="uk-UA" dirty="0"/>
              <a:t> для </a:t>
            </a:r>
            <a:r>
              <a:rPr lang="uk-UA" dirty="0" err="1"/>
              <a:t>учебного</a:t>
            </a:r>
            <a:r>
              <a:rPr lang="uk-UA" dirty="0"/>
              <a:t> </a:t>
            </a:r>
            <a:r>
              <a:rPr lang="uk-UA" dirty="0" err="1"/>
              <a:t>кабинета</a:t>
            </a:r>
            <a:endParaRPr lang="uk-UA" dirty="0"/>
          </a:p>
          <a:p>
            <a:r>
              <a:rPr lang="uk-UA" dirty="0"/>
              <a:t>2. </a:t>
            </a:r>
            <a:r>
              <a:rPr lang="uk-UA" dirty="0" err="1"/>
              <a:t>Сбор</a:t>
            </a:r>
            <a:r>
              <a:rPr lang="uk-UA" dirty="0"/>
              <a:t> </a:t>
            </a:r>
            <a:r>
              <a:rPr lang="uk-UA" dirty="0" err="1"/>
              <a:t>оптимальной</a:t>
            </a:r>
            <a:r>
              <a:rPr lang="uk-UA" dirty="0"/>
              <a:t> </a:t>
            </a:r>
            <a:r>
              <a:rPr lang="uk-UA" dirty="0" err="1"/>
              <a:t>конфигурации</a:t>
            </a:r>
            <a:r>
              <a:rPr lang="uk-UA" dirty="0"/>
              <a:t> ПК</a:t>
            </a:r>
          </a:p>
          <a:p>
            <a:r>
              <a:rPr lang="uk-UA" dirty="0"/>
              <a:t>3. </a:t>
            </a:r>
            <a:r>
              <a:rPr lang="uk-UA" dirty="0" err="1"/>
              <a:t>Сбор</a:t>
            </a:r>
            <a:r>
              <a:rPr lang="uk-UA" dirty="0"/>
              <a:t> </a:t>
            </a:r>
            <a:r>
              <a:rPr lang="uk-UA" dirty="0" err="1"/>
              <a:t>программного</a:t>
            </a:r>
            <a:r>
              <a:rPr lang="uk-UA" dirty="0"/>
              <a:t> </a:t>
            </a:r>
            <a:r>
              <a:rPr lang="uk-UA" dirty="0" err="1"/>
              <a:t>обеспечения</a:t>
            </a:r>
            <a:r>
              <a:rPr lang="uk-UA" dirty="0"/>
              <a:t> для ПК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0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FCAFC-AAC0-403F-924D-4EC1B404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-319617"/>
            <a:ext cx="11649075" cy="2743200"/>
          </a:xfrm>
        </p:spPr>
        <p:txBody>
          <a:bodyPr>
            <a:normAutofit/>
          </a:bodyPr>
          <a:lstStyle/>
          <a:p>
            <a:r>
              <a:rPr lang="ru-RU" b="1" dirty="0"/>
              <a:t>Задание 1:</a:t>
            </a:r>
            <a:r>
              <a:rPr lang="en-US" b="1" dirty="0"/>
              <a:t> </a:t>
            </a:r>
            <a:r>
              <a:rPr lang="uk-UA" sz="2700" i="1" dirty="0" err="1"/>
              <a:t>Расчет</a:t>
            </a:r>
            <a:r>
              <a:rPr lang="uk-UA" sz="2700" i="1" dirty="0"/>
              <a:t> оптимальной схемы компьютерной сети и </a:t>
            </a:r>
            <a:r>
              <a:rPr lang="uk-UA" sz="2700" i="1" dirty="0" err="1"/>
              <a:t>подбор</a:t>
            </a:r>
            <a:r>
              <a:rPr lang="uk-UA" sz="2700" i="1" dirty="0"/>
              <a:t> </a:t>
            </a:r>
            <a:r>
              <a:rPr lang="uk-UA" sz="2700" i="1" dirty="0" err="1"/>
              <a:t>оборудования</a:t>
            </a:r>
            <a:r>
              <a:rPr lang="uk-UA" sz="2700" i="1" dirty="0"/>
              <a:t> для учебного кабинета</a:t>
            </a:r>
            <a:br>
              <a:rPr lang="en-US" dirty="0"/>
            </a:b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26ED75-1E0E-41C3-ADA9-E8D1C20E6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4763" y="1668991"/>
            <a:ext cx="4995862" cy="1647825"/>
          </a:xfrm>
        </p:spPr>
        <p:txBody>
          <a:bodyPr>
            <a:normAutofit/>
          </a:bodyPr>
          <a:lstStyle/>
          <a:p>
            <a:r>
              <a:rPr lang="ru-RU" sz="1800" cap="none" dirty="0"/>
              <a:t>	</a:t>
            </a:r>
            <a:r>
              <a:rPr lang="ru-RU" sz="2000" cap="none" dirty="0"/>
              <a:t>Для начала необходимо было узнать сколько в кабинете поместиться рабочих мест, для этого я составил план кабинета:</a:t>
            </a:r>
            <a:endParaRPr lang="en-US" sz="2000" cap="none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02D54F-C455-431B-BD66-FD0BF86E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2190749"/>
            <a:ext cx="6689173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1EAB5-D128-47C6-B570-252BA997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19E5C-8B9B-4629-B690-324E0E351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CB45BC-03FE-40FD-934D-88DCE0E7F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127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67</TotalTime>
  <Words>121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 Black</vt:lpstr>
      <vt:lpstr>Century Gothic</vt:lpstr>
      <vt:lpstr>Wingdings 3</vt:lpstr>
      <vt:lpstr>Сектор</vt:lpstr>
      <vt:lpstr>Индивидуальный проект</vt:lpstr>
      <vt:lpstr>Презентация PowerPoint</vt:lpstr>
      <vt:lpstr>Задание 1: Расчет оптимальной схемы компьютерной сети и подбор оборудования для учебного кабинета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</dc:title>
  <dc:creator>admin</dc:creator>
  <cp:lastModifiedBy>admin</cp:lastModifiedBy>
  <cp:revision>1</cp:revision>
  <dcterms:created xsi:type="dcterms:W3CDTF">2023-06-17T19:41:28Z</dcterms:created>
  <dcterms:modified xsi:type="dcterms:W3CDTF">2023-06-17T20:49:00Z</dcterms:modified>
</cp:coreProperties>
</file>