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BB86-25CC-47C5-6C88-0DCFBAC6E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ABD-B1F7-C0FD-18ED-7C24B474D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E701-C0D7-2055-480F-97C5B06B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F61B-A97A-796D-0D8D-CEB55BA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0EC8-011F-5ABA-01FC-816994AA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B4B4-5FB4-55D9-2490-8C2E5938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5DE82-9872-89AE-189C-BB31A765A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CCC9-9374-E28E-CBA7-69BE8D8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8B68-BE4B-74DA-BC4C-446C88D1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FFE3-AE29-57BF-0597-2DC76BF6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4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90363-1BA0-8F1F-757A-5E42D3896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20A31-9F29-A9FC-715F-325611E0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05DC-C831-DB78-54D0-9CB1B0A8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9C6A-FE31-0541-6B1C-1985E815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73CF-CC44-F3B1-F4EE-AA89A0EF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12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FFE6-40E6-3087-792F-3605C8C5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A9C9-A593-9ABC-A1F1-457B28AF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6B68-ACA7-63C7-2568-3B565DAD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C820-5B24-9822-340A-18B73AE8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EA36-63A4-DBD7-0463-0674116A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6271-6D16-303A-D206-25B0D959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FF486-A28F-7413-D31B-AE57E255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039F-9D0A-4C41-F3E0-F5ECC394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2915D-3631-DB55-32F9-21F219ED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5F5-74D7-8B25-8201-34342DF3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EE7B-833E-4678-9BBE-C0DEA3EA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B1A0-6400-0F92-3032-606B1B0F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F037A-80D5-CC70-5BCB-592CA1978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9B431-065C-73D3-881D-81B48CA4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22D7-CA99-D86D-2D10-0904AA77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850E-9CA8-C6C3-4988-380E300A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07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6917-334B-F19D-DB53-C54E7261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6CE1-EB1B-8549-7575-58D8E0BB1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6B79A-1D4E-9FA2-88B1-4097C439F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5932C-C6C1-2C95-F612-32110AF6D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B890D-C8CA-9456-09FE-F6339B6E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AF1FA-0383-3847-55AF-CB991705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79FF9-CA89-D567-A987-A242E741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6E85A-0493-4917-4975-BC778E5B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8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13A5-840F-87C7-FF89-D00493A5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CFC6F-6A3C-D314-8CDD-BF318714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2D9D-87A3-E77F-E528-2255B10E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A7E39-64C3-8990-26A8-74CC93B1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80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5F778-3CCB-78D8-1D61-19CE682F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15DEC-FFB3-7D9C-ADFB-361E75B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C96A-FB46-48E5-B614-BCFFBD61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882F-6960-070C-D9B1-32F68BBD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91A0-B69E-2FF9-3F13-540E7A2D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6883A-564B-69F1-F2B3-C910A5A7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E68D3-EECE-3F4A-6B8E-9958E82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3A987-0C9C-CAED-6CD6-BD80A046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C88E0-0DD0-DCFC-97D2-BE9A8181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1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FF9-9B04-1AF2-86FD-AF155B5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15F55-7DA1-4859-36B2-0C979D595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BFEAE-1471-1BAB-40B6-C0CB81D3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F80D-0250-71F2-FBDB-E8995213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EB74-C8BC-EF13-15E2-9888D43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D2396-8D40-7B60-82E9-523FF260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21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FB245-9312-59AB-CF87-A0869E32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296BC-3CD4-214E-97CF-226204B6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0AA0-4E17-44B7-5E6B-A8E0E463D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69802-8ED4-47C5-9C40-3220E7F2055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E7C6-9595-E775-5D3E-F6CF0389B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7B95-D8F7-FD63-D139-3A5283498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68E1-1648-4696-96BA-5DD3989808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6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892C-6F41-F192-6E24-7BA5E6F28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B4DC2-67C4-2832-C973-A8D25C466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90EE2-DCCE-1AAE-7CB9-5BFA8A2E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0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063D-54F0-8E81-0C67-984A8471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A8E23-F45B-78BF-7B5B-45EE78CC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2" y="0"/>
            <a:ext cx="5501256" cy="6870407"/>
          </a:xfrm>
        </p:spPr>
      </p:pic>
    </p:spTree>
    <p:extLst>
      <p:ext uri="{BB962C8B-B14F-4D97-AF65-F5344CB8AC3E}">
        <p14:creationId xmlns:p14="http://schemas.microsoft.com/office/powerpoint/2010/main" val="428327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3678-7F76-9FB3-6BAF-AF91BD3E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E25A5-D22A-605A-7EC7-C78AFF5FD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38"/>
            <a:ext cx="12192000" cy="6862037"/>
          </a:xfrm>
        </p:spPr>
      </p:pic>
    </p:spTree>
    <p:extLst>
      <p:ext uri="{BB962C8B-B14F-4D97-AF65-F5344CB8AC3E}">
        <p14:creationId xmlns:p14="http://schemas.microsoft.com/office/powerpoint/2010/main" val="108312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8EF4-475C-FE49-A665-1D9444C9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BFE33-78D1-40E9-57D6-F9AE4154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55"/>
            <a:ext cx="12192000" cy="6891556"/>
          </a:xfrm>
        </p:spPr>
      </p:pic>
    </p:spTree>
    <p:extLst>
      <p:ext uri="{BB962C8B-B14F-4D97-AF65-F5344CB8AC3E}">
        <p14:creationId xmlns:p14="http://schemas.microsoft.com/office/powerpoint/2010/main" val="293948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AFBB-B06E-80AA-8746-D7AE7739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13C67-364F-0573-1F2C-FB78B6FC9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" y="0"/>
            <a:ext cx="12190192" cy="6858000"/>
          </a:xfrm>
        </p:spPr>
      </p:pic>
    </p:spTree>
    <p:extLst>
      <p:ext uri="{BB962C8B-B14F-4D97-AF65-F5344CB8AC3E}">
        <p14:creationId xmlns:p14="http://schemas.microsoft.com/office/powerpoint/2010/main" val="120290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2B8E-92D0-E265-6222-988DAF1F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4A7E3-D86A-3593-ACAF-9033D2C8C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070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4293-079F-FEFF-DB33-C3E82E9C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3E4C8-453F-9BE0-994F-327E0EC9B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69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6BFD-6515-92CF-6FDB-162C037D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39290"/>
            <a:ext cx="10515600" cy="1325563"/>
          </a:xfrm>
        </p:spPr>
        <p:txBody>
          <a:bodyPr/>
          <a:lstStyle/>
          <a:p>
            <a:r>
              <a:rPr lang="ru-RU" dirty="0"/>
              <a:t>м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93D87-8052-207B-94A8-81D5DC7CE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842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F7AB-1467-5F73-1859-762B5C62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B6812-3D66-E619-C02C-452384CC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5419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CAAA-B5FF-498C-1644-FDB6BC34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62351B-8659-9757-68C6-A8AF5EB8F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5912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</vt:lpstr>
      <vt:lpstr>PowerPoint Presentation</vt:lpstr>
      <vt:lpstr>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Likitov Dima</dc:creator>
  <cp:lastModifiedBy>Likitov Dima</cp:lastModifiedBy>
  <cp:revision>1</cp:revision>
  <dcterms:created xsi:type="dcterms:W3CDTF">2023-09-10T17:29:04Z</dcterms:created>
  <dcterms:modified xsi:type="dcterms:W3CDTF">2023-09-10T17:29:59Z</dcterms:modified>
</cp:coreProperties>
</file>