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6" r:id="rId7"/>
    <p:sldId id="265" r:id="rId8"/>
    <p:sldId id="268" r:id="rId9"/>
    <p:sldId id="269" r:id="rId10"/>
    <p:sldId id="270" r:id="rId11"/>
    <p:sldId id="271" r:id="rId12"/>
    <p:sldId id="274" r:id="rId13"/>
    <p:sldId id="272" r:id="rId14"/>
    <p:sldId id="275" r:id="rId15"/>
    <p:sldId id="273" r:id="rId16"/>
    <p:sldId id="276" r:id="rId17"/>
    <p:sldId id="279" r:id="rId18"/>
    <p:sldId id="277" r:id="rId19"/>
    <p:sldId id="280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3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7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8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0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780F-6B1A-4504-AB5C-73639D35192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76FB-6364-4ACA-B44E-8B7EE6BCD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27" y="2165927"/>
            <a:ext cx="4692073" cy="46920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118" y="602694"/>
            <a:ext cx="68598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초급 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1-1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1" y="1941483"/>
            <a:ext cx="4301177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전반적인 시스템 이해하기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분류 알아보기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2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73" y="1342373"/>
            <a:ext cx="5515627" cy="5515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118" y="602694"/>
            <a:ext cx="79927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 기초부터 고급까지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1" y="1941483"/>
            <a:ext cx="430117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단축키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활용해보기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웹사이트 이해하고 활용하기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24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129"/>
            <a:ext cx="5999967" cy="59640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34063" y="814042"/>
            <a:ext cx="766428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편리한 모바일 라이프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7806" y="1935701"/>
            <a:ext cx="4301177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스마트폰 전반적인 시스템 이해하기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스마트폰 분류 알아보기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84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92" y="1100561"/>
            <a:ext cx="5293308" cy="57574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118" y="602694"/>
            <a:ext cx="79927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모바일 업그레이드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1" y="1941483"/>
            <a:ext cx="430117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상황별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어려움 대처하기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스마트폰 사용방법 알아보기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1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5"/>
          <a:stretch/>
        </p:blipFill>
        <p:spPr>
          <a:xfrm>
            <a:off x="0" y="1138989"/>
            <a:ext cx="6665064" cy="57190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5482" y="871789"/>
            <a:ext cx="58435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스마트폰 마법사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0208" y="2031953"/>
            <a:ext cx="3018775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기초 사용법 시간 줄이기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설정 매뉴얼 익히기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6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73" y="1342373"/>
            <a:ext cx="5515627" cy="5515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118" y="602694"/>
            <a:ext cx="611889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모바일 생활 혁명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1" y="1941483"/>
            <a:ext cx="413446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스마트폰에도 단축키가 있다</a:t>
            </a: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스마트폰 빠르게 작동하기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2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9" r="6235" b="13202"/>
          <a:stretch/>
        </p:blipFill>
        <p:spPr>
          <a:xfrm>
            <a:off x="6274009" y="2165684"/>
            <a:ext cx="5917991" cy="46923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0631" y="814042"/>
            <a:ext cx="768032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스마트폰 경험 디자인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458" y="1999869"/>
            <a:ext cx="3531736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그동안 배웠던 수업 복습하기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분류 별 부족한 부분 채우기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>
          <a:xfrm>
            <a:off x="0" y="2053389"/>
            <a:ext cx="7322882" cy="48046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7011" y="814042"/>
            <a:ext cx="659330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복지체계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이해하기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3672" y="1935701"/>
            <a:ext cx="394531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전반적인 시스템 이해하기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복지</a:t>
            </a: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민원 분류 알아보기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6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39" y="2342147"/>
            <a:ext cx="6726362" cy="45158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0632" y="814042"/>
            <a:ext cx="667351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건강한 </a:t>
            </a:r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사회만들기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458" y="1999869"/>
            <a:ext cx="4570482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간단한 신청 및 민원 처리 과정 익히기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필수적인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신청법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익히기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0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700"/>
            <a:ext cx="6464968" cy="50426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46820" y="814042"/>
            <a:ext cx="58874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시민참여의 시작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1788" y="1935701"/>
            <a:ext cx="473719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복잡한 시스템 간단하게 인식하기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어려웠던 방법 노하우로 내 걸로 만들기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2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6" y="1976998"/>
            <a:ext cx="5518484" cy="48810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0632" y="814042"/>
            <a:ext cx="598370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집에서 </a:t>
            </a:r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민원넣기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7458" y="1999869"/>
            <a:ext cx="4390946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노하우를 활용해 더 빠르게 해결하기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혼자서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문제상황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해결하기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0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891"/>
            <a:ext cx="6257109" cy="62571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85359" y="951828"/>
            <a:ext cx="651298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초급 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1-2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86780" y="2336533"/>
            <a:ext cx="4044697" cy="1033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상황별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어려움 대처하기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사용법 알아보기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3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58" y="20707"/>
            <a:ext cx="8550443" cy="68372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675" y="814042"/>
            <a:ext cx="607995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시민 중심의 민원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6164" y="1935701"/>
            <a:ext cx="4993675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현장에 바로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투입되도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어색하지 않은 실습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현장에서 마주치는 오류 해결능력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4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378"/>
            <a:ext cx="6553657" cy="4455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4426" y="951828"/>
            <a:ext cx="52139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스마트한 대기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38131" y="2048435"/>
            <a:ext cx="3185487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사용시간 줄이기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매뉴얼 익히기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4" y="2576615"/>
            <a:ext cx="6257109" cy="41714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5584" y="951828"/>
            <a:ext cx="587416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키오스크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마스터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097" y="2048435"/>
            <a:ext cx="3832909" cy="14947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 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전반적인 시스템 이해하기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단계별 이해하기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39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20286" b="16542"/>
          <a:stretch/>
        </p:blipFill>
        <p:spPr>
          <a:xfrm>
            <a:off x="-18473" y="2576941"/>
            <a:ext cx="6636327" cy="42856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84426" y="814042"/>
            <a:ext cx="52139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 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사용방법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2499" y="1935701"/>
            <a:ext cx="424648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기 전반적인 시스템 이해하기</a:t>
            </a: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</a:t>
            </a: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 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분류</a:t>
            </a:r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사용법 알아보기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01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54" y="2400370"/>
            <a:ext cx="6686446" cy="4457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118" y="602694"/>
            <a:ext cx="68598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웹생활의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즐거움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1" y="1941483"/>
            <a:ext cx="353173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웹사이트 기본 </a:t>
            </a: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개념알기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상황별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쓰이는 목적 알아보기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9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181"/>
            <a:ext cx="7211403" cy="47958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61140" y="814042"/>
            <a:ext cx="622573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인터넷 생활 해킹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4286" y="1935701"/>
            <a:ext cx="404469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웹쇼핑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전반적인 시스템 이해하기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결제방법 알아보기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68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73" y="1342373"/>
            <a:ext cx="5515627" cy="55156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2118" y="602694"/>
            <a:ext cx="799274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 사이트 전문가 되기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1" y="1941483"/>
            <a:ext cx="318548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웹사이트 개념 활용하기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종류별 돌발상황 대처하기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0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4" y="2576941"/>
            <a:ext cx="4285673" cy="42856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72625" y="814042"/>
            <a:ext cx="662572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6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디지털 </a:t>
            </a:r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네비게이터</a:t>
            </a:r>
            <a:endParaRPr lang="en-US" altLang="ko-K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23727" y="1935701"/>
            <a:ext cx="327525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2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상황별</a:t>
            </a: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쓰이는 키 알아보기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>
              <a:lnSpc>
                <a:spcPct val="250000"/>
              </a:lnSpc>
            </a:pPr>
            <a:r>
              <a:rPr lang="ko-KR" alt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단축키 알아보기</a:t>
            </a:r>
            <a:endParaRPr lang="en-US" altLang="ko-KR" sz="2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201</Words>
  <Application>Microsoft Office PowerPoint</Application>
  <PresentationFormat>와이드스크린</PresentationFormat>
  <Paragraphs>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</cp:revision>
  <dcterms:created xsi:type="dcterms:W3CDTF">2024-02-07T06:04:25Z</dcterms:created>
  <dcterms:modified xsi:type="dcterms:W3CDTF">2024-02-07T07:34:01Z</dcterms:modified>
</cp:coreProperties>
</file>