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charts/colors10.xml" ContentType="application/vnd.ms-office.chartcolorstyle+xml"/>
  <Override PartName="/ppt/charts/style10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94" r:id="rId4"/>
    <p:sldId id="270" r:id="rId5"/>
    <p:sldId id="296" r:id="rId6"/>
    <p:sldId id="274" r:id="rId7"/>
    <p:sldId id="298" r:id="rId8"/>
    <p:sldId id="271" r:id="rId9"/>
    <p:sldId id="279" r:id="rId10"/>
    <p:sldId id="280" r:id="rId11"/>
    <p:sldId id="281" r:id="rId12"/>
    <p:sldId id="285" r:id="rId13"/>
    <p:sldId id="278" r:id="rId14"/>
    <p:sldId id="284" r:id="rId15"/>
    <p:sldId id="286" r:id="rId16"/>
    <p:sldId id="295" r:id="rId17"/>
    <p:sldId id="282" r:id="rId18"/>
    <p:sldId id="272" r:id="rId19"/>
    <p:sldId id="267" r:id="rId20"/>
    <p:sldId id="290" r:id="rId21"/>
    <p:sldId id="288" r:id="rId22"/>
    <p:sldId id="291" r:id="rId23"/>
    <p:sldId id="292" r:id="rId24"/>
    <p:sldId id="289" r:id="rId25"/>
    <p:sldId id="293" r:id="rId26"/>
    <p:sldId id="261" r:id="rId27"/>
    <p:sldId id="266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62A8"/>
    <a:srgbClr val="CA92C4"/>
    <a:srgbClr val="FFFFFF"/>
    <a:srgbClr val="D38A9B"/>
    <a:srgbClr val="C8BBAC"/>
    <a:srgbClr val="81AABE"/>
    <a:srgbClr val="CF8595"/>
    <a:srgbClr val="BDBEB6"/>
    <a:srgbClr val="989292"/>
    <a:srgbClr val="7B574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400" autoAdjust="0"/>
  </p:normalViewPr>
  <p:slideViewPr>
    <p:cSldViewPr snapToGrid="0" showGuides="1">
      <p:cViewPr varScale="1">
        <p:scale>
          <a:sx n="71" d="100"/>
          <a:sy n="71" d="100"/>
        </p:scale>
        <p:origin x="78" y="6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58-4F76-B834-082343A0EE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58-4F76-B834-082343A0EE4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58-4F76-B834-082343A0EE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11-473D-81EC-EE263E1C0AF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11-473D-81EC-EE263E1C0AF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11-473D-81EC-EE263E1C0A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6744256"/>
        <c:axId val="6741904"/>
      </c:barChart>
      <c:catAx>
        <c:axId val="674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1904"/>
        <c:crosses val="autoZero"/>
        <c:auto val="1"/>
        <c:lblAlgn val="ctr"/>
        <c:lblOffset val="100"/>
        <c:noMultiLvlLbl val="0"/>
      </c:catAx>
      <c:valAx>
        <c:axId val="67419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4F-4930-B12E-2E97CF3426F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4F-4930-B12E-2E97CF3426F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4F-4930-B12E-2E97CF3426F2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84F-4930-B12E-2E97CF3426F2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4F-4930-B12E-2E97CF3426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Pt idx="1">
            <cx:spPr>
              <a:solidFill>
                <a:srgbClr val="B5A591"/>
              </a:solidFill>
            </cx:spPr>
          </cx:dataPt>
          <cx:dataPt idx="2">
            <cx:spPr>
              <a:solidFill>
                <a:srgbClr val="5B9BD5"/>
              </a:solidFill>
            </cx:spPr>
          </cx:dataPt>
          <cx:dataPt idx="3">
            <cx:spPr>
              <a:solidFill>
                <a:srgbClr val="CA92C4"/>
              </a:solidFill>
            </cx:spPr>
          </cx:dataPt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5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rgbClr val="C8BBAC"/>
        </a:solidFill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rgbClr val="C8BBA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D0A82-D483-453B-8102-767CD2569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009C9E-8C7E-404A-823A-9ED17278C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3C82A-F4F7-48BB-BC68-B22D3951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12C3F-0F59-4F69-B7A9-A7611707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BA2B6-9245-4D49-BD98-5C04AA07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8889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6322A-BCEA-4E6F-9A38-3E4D7541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33D2C-5CBD-4539-9966-D22ABF091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B8298-ADF1-4615-89C9-83BA7485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0575D-7675-475C-9371-00DE5482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CC08B-6128-4D53-932D-3052331C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6861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EC1F50-3BF1-4317-A85B-C04BB7B67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A03605-0AAE-4F30-A505-5BBB2C7FB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28B2-9119-4902-97F5-9F059FE4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378140-F929-4597-929D-D7FB57F5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DA344-B855-4C41-A121-AF188928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3900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77C16-8482-4693-A47D-57363DD1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75CFF-EA4E-4737-9512-A87C7F41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6E91B-8534-4591-9564-07C36F8B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F5936-5259-47B8-9A66-8792BB0D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28FAB7-0042-4C2D-9A84-D48BEF2D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87506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131D0-93B5-401D-AC31-297E2C25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64B59-1283-41CE-9D24-9F7682CB1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AB631-CF96-442F-9135-B84D66AC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1C4CB-7BDC-4C6C-A7C4-97D81EF7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5AEA1-E28A-476F-9B3C-D057FB74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4665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86CCC-52A9-40C6-A1CA-770648F2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96B46-62C0-4C83-9BBB-AE4423324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672646-36D6-4A9C-BFDD-29E431802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E33C6E-936C-4B34-A5F0-233FA7C6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E96CF-F339-402F-B647-37394C26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BB233A-3018-4848-9DF5-2A86F4A1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65804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2E4AC-D819-4029-BAFB-2E38C8CF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C2562C-DC2F-4920-9444-7E42825ED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59428E-086C-4681-A482-E5BF02701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55746D-2351-4568-9D21-CB74293AE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1FD2E2-EED2-43C6-B409-684C14DE2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746D30-E1BB-454D-BFCC-FC1BE348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37BDBD-6D89-4481-B68F-6188A863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406826-ADC3-414B-A05F-6CE8791C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8682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A5423-4F77-4004-91A4-54B875E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77ADB5-0D03-4BC3-A80A-7F595025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C7DA00-9407-4DF7-A4E6-7246A90F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4B1F9B-1BC3-47D4-B4EF-19F345F0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68278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FBA3DC-EC83-47B0-AEFF-8E30CEF9F18E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497B08-7D82-41E3-B2A8-8B980C20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D5526E-C328-4844-AC92-0FF7749B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2FA6C5-2875-45F4-AEB0-6852C91E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141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845F2-9BD2-4E69-B78C-3ECB1B8B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0D260-BA7D-41F7-BB8E-CCE20ABBE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792614-EDBF-4DB3-AA89-A01C5388D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9F70BD-F0EE-4246-900B-B50EF409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00FF8-DAEA-41AB-847D-9756D89D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56B4B2-1303-4F8F-B02E-1AFF6CB1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87949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87810-AD2A-48B6-87B3-15172452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F0DE20-0CAD-4BEE-B809-9DB43DE2C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DF2796-B956-4354-A0C2-716E524BC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800BDB-083E-4F65-AC22-DE6D3D64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598EEE-673C-41CD-8312-A1DB066A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086EA-923A-43B6-8A44-08379F5F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0800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E6C03E-F806-483D-94FB-8DE4E05B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D579FB-4E06-406A-8B2E-EB3887B82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883B1B-33F6-41AF-BA0B-FD3EB0B4A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6936A-5CAA-4D30-9E0C-3B6082CD7044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E41D3-FDD6-4C2F-B69D-C47B21A8C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96E50-66C0-4C98-849E-676F33BA1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0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6.svg"/><Relationship Id="rId4" Type="http://schemas.openxmlformats.org/officeDocument/2006/relationships/image" Target="../media/image12.png"/><Relationship Id="rId9" Type="http://schemas.openxmlformats.org/officeDocument/2006/relationships/image" Target="../media/image20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A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24D999A-197B-4781-A07F-304788783B2A}"/>
              </a:ext>
            </a:extLst>
          </p:cNvPr>
          <p:cNvGrpSpPr/>
          <p:nvPr/>
        </p:nvGrpSpPr>
        <p:grpSpPr>
          <a:xfrm>
            <a:off x="365760" y="2457751"/>
            <a:ext cx="7251940" cy="1514079"/>
            <a:chOff x="365760" y="2457751"/>
            <a:chExt cx="7251940" cy="151407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FD67AFD-0B94-4F92-BA6D-FB984844FEC5}"/>
                </a:ext>
              </a:extLst>
            </p:cNvPr>
            <p:cNvSpPr txBox="1"/>
            <p:nvPr/>
          </p:nvSpPr>
          <p:spPr>
            <a:xfrm>
              <a:off x="2959579" y="2457751"/>
              <a:ext cx="1786066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600" spc="-3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모나카</a:t>
              </a:r>
              <a:endParaRPr lang="ko-KR" altLang="en-US" sz="4600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F783CA3-7DA0-435D-871A-C3B2F63D42E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" y="3429000"/>
              <a:ext cx="72519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4D3BF4-7099-4139-8321-EEB0429E1B3B}"/>
                </a:ext>
              </a:extLst>
            </p:cNvPr>
            <p:cNvSpPr txBox="1"/>
            <p:nvPr/>
          </p:nvSpPr>
          <p:spPr>
            <a:xfrm>
              <a:off x="1685993" y="3694831"/>
              <a:ext cx="43332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메타버스 </a:t>
              </a:r>
              <a:r>
                <a:rPr lang="ko-KR" altLang="en-US" sz="12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에듀태크</a:t>
              </a:r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lang="ko-KR" altLang="en-US" sz="12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개발자트랙</a:t>
              </a:r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lang="en-US" altLang="ko-KR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2</a:t>
              </a:r>
              <a:r>
                <a:rPr lang="ko-KR" altLang="en-US" sz="12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회차</a:t>
              </a:r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lang="ko-KR" altLang="en-US" sz="12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모나카팀</a:t>
              </a:r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프레젠테이션</a:t>
              </a:r>
              <a:endPara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52" y="0"/>
            <a:ext cx="3937348" cy="685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52" y="0"/>
            <a:ext cx="3937348" cy="5829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D67AFD-0B94-4F92-BA6D-FB984844FEC5}"/>
              </a:ext>
            </a:extLst>
          </p:cNvPr>
          <p:cNvSpPr txBox="1"/>
          <p:nvPr/>
        </p:nvSpPr>
        <p:spPr>
          <a:xfrm>
            <a:off x="10056479" y="6150114"/>
            <a:ext cx="21210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Mo-</a:t>
            </a:r>
            <a:r>
              <a:rPr lang="en-US" altLang="ko-KR" sz="4000" spc="-3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naca</a:t>
            </a:r>
            <a:endParaRPr lang="ko-KR" altLang="en-US" sz="4000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48067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Part 1,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2308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0DD54-51D4-48F2-8A27-37CFB481180E}"/>
              </a:ext>
            </a:extLst>
          </p:cNvPr>
          <p:cNvSpPr txBox="1"/>
          <p:nvPr/>
        </p:nvSpPr>
        <p:spPr>
          <a:xfrm>
            <a:off x="2725925" y="501955"/>
            <a:ext cx="4339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</a:rPr>
              <a:t>Lorem Ipsum is simply dummy text of the printing and typesetting industry</a:t>
            </a:r>
            <a:endParaRPr lang="ko-KR" alt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D49093B-1608-4741-AE33-4F7D39BCC411}"/>
              </a:ext>
            </a:extLst>
          </p:cNvPr>
          <p:cNvSpPr/>
          <p:nvPr/>
        </p:nvSpPr>
        <p:spPr>
          <a:xfrm>
            <a:off x="5026294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B3CBABC-8753-49F6-A190-4E1997D95300}"/>
              </a:ext>
            </a:extLst>
          </p:cNvPr>
          <p:cNvSpPr/>
          <p:nvPr/>
        </p:nvSpPr>
        <p:spPr>
          <a:xfrm>
            <a:off x="5245455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2AEC959-B03B-41B8-AEE8-7CFA97BDF737}"/>
              </a:ext>
            </a:extLst>
          </p:cNvPr>
          <p:cNvSpPr/>
          <p:nvPr/>
        </p:nvSpPr>
        <p:spPr>
          <a:xfrm>
            <a:off x="5464616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FFB0606-7B3A-4633-8970-601E32996CAE}"/>
              </a:ext>
            </a:extLst>
          </p:cNvPr>
          <p:cNvSpPr/>
          <p:nvPr/>
        </p:nvSpPr>
        <p:spPr>
          <a:xfrm>
            <a:off x="5683777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822FFA4-7417-43D1-91CD-7A17333FBCD9}"/>
              </a:ext>
            </a:extLst>
          </p:cNvPr>
          <p:cNvSpPr/>
          <p:nvPr/>
        </p:nvSpPr>
        <p:spPr>
          <a:xfrm>
            <a:off x="5902937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69F9889-ACCD-49E5-9E02-BB61A45121A8}"/>
              </a:ext>
            </a:extLst>
          </p:cNvPr>
          <p:cNvSpPr/>
          <p:nvPr/>
        </p:nvSpPr>
        <p:spPr>
          <a:xfrm>
            <a:off x="6122098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6E3CDE2-7E76-4206-878D-3F39EC157E46}"/>
              </a:ext>
            </a:extLst>
          </p:cNvPr>
          <p:cNvSpPr/>
          <p:nvPr/>
        </p:nvSpPr>
        <p:spPr>
          <a:xfrm>
            <a:off x="6341259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5A17564-5125-4B71-9374-E8AE8D9ABCBB}"/>
              </a:ext>
            </a:extLst>
          </p:cNvPr>
          <p:cNvSpPr/>
          <p:nvPr/>
        </p:nvSpPr>
        <p:spPr>
          <a:xfrm>
            <a:off x="6560420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34AF867-F178-406B-955F-A3C9FC49BCF4}"/>
              </a:ext>
            </a:extLst>
          </p:cNvPr>
          <p:cNvSpPr/>
          <p:nvPr/>
        </p:nvSpPr>
        <p:spPr>
          <a:xfrm>
            <a:off x="6779581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4001015-537A-43F4-BAE4-AA1E25E6A09A}"/>
              </a:ext>
            </a:extLst>
          </p:cNvPr>
          <p:cNvSpPr/>
          <p:nvPr/>
        </p:nvSpPr>
        <p:spPr>
          <a:xfrm>
            <a:off x="6998742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7E77590-9A85-4D2B-A951-B3B6B96EC9BB}"/>
              </a:ext>
            </a:extLst>
          </p:cNvPr>
          <p:cNvSpPr/>
          <p:nvPr/>
        </p:nvSpPr>
        <p:spPr>
          <a:xfrm>
            <a:off x="5026294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63BF7BC-9454-4EC3-AB37-4A87D24F48CC}"/>
              </a:ext>
            </a:extLst>
          </p:cNvPr>
          <p:cNvSpPr/>
          <p:nvPr/>
        </p:nvSpPr>
        <p:spPr>
          <a:xfrm>
            <a:off x="5245455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FDFDA1E-5233-4FEA-A4E5-FD523A867AB9}"/>
              </a:ext>
            </a:extLst>
          </p:cNvPr>
          <p:cNvSpPr/>
          <p:nvPr/>
        </p:nvSpPr>
        <p:spPr>
          <a:xfrm>
            <a:off x="5464616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D5285DA-6951-4313-BB7E-4DB5F7C98AEE}"/>
              </a:ext>
            </a:extLst>
          </p:cNvPr>
          <p:cNvSpPr/>
          <p:nvPr/>
        </p:nvSpPr>
        <p:spPr>
          <a:xfrm>
            <a:off x="5683777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34C2789-6D10-4CC1-8129-2D86D20A22CF}"/>
              </a:ext>
            </a:extLst>
          </p:cNvPr>
          <p:cNvSpPr/>
          <p:nvPr/>
        </p:nvSpPr>
        <p:spPr>
          <a:xfrm>
            <a:off x="5902937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CDE30EC-B801-4887-875E-7C5AABEC4F3C}"/>
              </a:ext>
            </a:extLst>
          </p:cNvPr>
          <p:cNvSpPr/>
          <p:nvPr/>
        </p:nvSpPr>
        <p:spPr>
          <a:xfrm>
            <a:off x="6122098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6907851-8C05-438F-8AD2-882C3F667008}"/>
              </a:ext>
            </a:extLst>
          </p:cNvPr>
          <p:cNvSpPr/>
          <p:nvPr/>
        </p:nvSpPr>
        <p:spPr>
          <a:xfrm>
            <a:off x="6341259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C42135E-F662-48B1-AF2F-0D265AC927AF}"/>
              </a:ext>
            </a:extLst>
          </p:cNvPr>
          <p:cNvSpPr/>
          <p:nvPr/>
        </p:nvSpPr>
        <p:spPr>
          <a:xfrm>
            <a:off x="6560420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2BB65C8-01A0-4524-88E9-34178DBF11FE}"/>
              </a:ext>
            </a:extLst>
          </p:cNvPr>
          <p:cNvSpPr/>
          <p:nvPr/>
        </p:nvSpPr>
        <p:spPr>
          <a:xfrm>
            <a:off x="6779581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B6A3E95-7294-4579-A847-492E30C603DF}"/>
              </a:ext>
            </a:extLst>
          </p:cNvPr>
          <p:cNvSpPr/>
          <p:nvPr/>
        </p:nvSpPr>
        <p:spPr>
          <a:xfrm>
            <a:off x="6998742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864D9E9-6B29-4F93-9A26-74773C81E8EA}"/>
              </a:ext>
            </a:extLst>
          </p:cNvPr>
          <p:cNvSpPr/>
          <p:nvPr/>
        </p:nvSpPr>
        <p:spPr>
          <a:xfrm>
            <a:off x="5026294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4D1D937-F8AF-47DF-8C71-A9115999E13D}"/>
              </a:ext>
            </a:extLst>
          </p:cNvPr>
          <p:cNvSpPr/>
          <p:nvPr/>
        </p:nvSpPr>
        <p:spPr>
          <a:xfrm>
            <a:off x="5245455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F5E90ED-C4E8-41FC-9F53-F5FC95DB6E09}"/>
              </a:ext>
            </a:extLst>
          </p:cNvPr>
          <p:cNvSpPr/>
          <p:nvPr/>
        </p:nvSpPr>
        <p:spPr>
          <a:xfrm>
            <a:off x="5464616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8328628-E000-45B9-9E92-B1D65194F7E8}"/>
              </a:ext>
            </a:extLst>
          </p:cNvPr>
          <p:cNvSpPr/>
          <p:nvPr/>
        </p:nvSpPr>
        <p:spPr>
          <a:xfrm>
            <a:off x="5683777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408ECE1-2CAA-4C92-B320-F6B5618C2671}"/>
              </a:ext>
            </a:extLst>
          </p:cNvPr>
          <p:cNvSpPr/>
          <p:nvPr/>
        </p:nvSpPr>
        <p:spPr>
          <a:xfrm>
            <a:off x="5902937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6E7C081-12F8-478C-ACBF-3C21DA5FC2CB}"/>
              </a:ext>
            </a:extLst>
          </p:cNvPr>
          <p:cNvSpPr/>
          <p:nvPr/>
        </p:nvSpPr>
        <p:spPr>
          <a:xfrm>
            <a:off x="6122098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BD9723A-47B6-495A-B458-7C82850C9445}"/>
              </a:ext>
            </a:extLst>
          </p:cNvPr>
          <p:cNvSpPr/>
          <p:nvPr/>
        </p:nvSpPr>
        <p:spPr>
          <a:xfrm>
            <a:off x="6341259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6AF0306-7230-4B66-88B3-FA6380AE79C8}"/>
              </a:ext>
            </a:extLst>
          </p:cNvPr>
          <p:cNvSpPr/>
          <p:nvPr/>
        </p:nvSpPr>
        <p:spPr>
          <a:xfrm>
            <a:off x="6560420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53438D4-C8F4-4B6F-9356-DF7B621088D8}"/>
              </a:ext>
            </a:extLst>
          </p:cNvPr>
          <p:cNvSpPr/>
          <p:nvPr/>
        </p:nvSpPr>
        <p:spPr>
          <a:xfrm>
            <a:off x="6779581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85B7F73-D012-4116-9F01-8C8456A341DC}"/>
              </a:ext>
            </a:extLst>
          </p:cNvPr>
          <p:cNvSpPr/>
          <p:nvPr/>
        </p:nvSpPr>
        <p:spPr>
          <a:xfrm>
            <a:off x="6998742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A6E1F9A-A3C1-4EF7-8BC8-9BA86922D0E3}"/>
              </a:ext>
            </a:extLst>
          </p:cNvPr>
          <p:cNvSpPr/>
          <p:nvPr/>
        </p:nvSpPr>
        <p:spPr>
          <a:xfrm>
            <a:off x="5026294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F465FC6-806E-4CA7-B8E9-90D58A6A9168}"/>
              </a:ext>
            </a:extLst>
          </p:cNvPr>
          <p:cNvSpPr/>
          <p:nvPr/>
        </p:nvSpPr>
        <p:spPr>
          <a:xfrm>
            <a:off x="5245455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BCF83BD-B938-4A86-B59F-F9116ABA51D8}"/>
              </a:ext>
            </a:extLst>
          </p:cNvPr>
          <p:cNvSpPr/>
          <p:nvPr/>
        </p:nvSpPr>
        <p:spPr>
          <a:xfrm>
            <a:off x="5464616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02C50D8-22BC-4F47-80CF-B3E5E0AD14DE}"/>
              </a:ext>
            </a:extLst>
          </p:cNvPr>
          <p:cNvSpPr/>
          <p:nvPr/>
        </p:nvSpPr>
        <p:spPr>
          <a:xfrm>
            <a:off x="5683777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6CA8D22-22A0-4264-A943-450DC84A096B}"/>
              </a:ext>
            </a:extLst>
          </p:cNvPr>
          <p:cNvSpPr/>
          <p:nvPr/>
        </p:nvSpPr>
        <p:spPr>
          <a:xfrm>
            <a:off x="5902937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4BAF7AB6-9276-4FB8-89B0-2F7747A6319A}"/>
              </a:ext>
            </a:extLst>
          </p:cNvPr>
          <p:cNvSpPr/>
          <p:nvPr/>
        </p:nvSpPr>
        <p:spPr>
          <a:xfrm>
            <a:off x="6122098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6DD79E8-D5D0-489B-919C-E17F309FA030}"/>
              </a:ext>
            </a:extLst>
          </p:cNvPr>
          <p:cNvSpPr/>
          <p:nvPr/>
        </p:nvSpPr>
        <p:spPr>
          <a:xfrm>
            <a:off x="6341259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BF4010B-277C-4102-81AB-0E91435BA103}"/>
              </a:ext>
            </a:extLst>
          </p:cNvPr>
          <p:cNvSpPr/>
          <p:nvPr/>
        </p:nvSpPr>
        <p:spPr>
          <a:xfrm>
            <a:off x="6560420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5DEFBE6-B4A2-42E8-AFF6-ECAF56BA9285}"/>
              </a:ext>
            </a:extLst>
          </p:cNvPr>
          <p:cNvSpPr/>
          <p:nvPr/>
        </p:nvSpPr>
        <p:spPr>
          <a:xfrm>
            <a:off x="6779581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A4AB8E6-505C-4211-8F4F-39757C79FD06}"/>
              </a:ext>
            </a:extLst>
          </p:cNvPr>
          <p:cNvSpPr/>
          <p:nvPr/>
        </p:nvSpPr>
        <p:spPr>
          <a:xfrm>
            <a:off x="6998742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A2C1543F-E565-4BD8-A09E-698E55E9F2FE}"/>
              </a:ext>
            </a:extLst>
          </p:cNvPr>
          <p:cNvSpPr/>
          <p:nvPr/>
        </p:nvSpPr>
        <p:spPr>
          <a:xfrm>
            <a:off x="5026294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A6B4ABE-ABF5-4C63-ADC6-C26FBBB1D086}"/>
              </a:ext>
            </a:extLst>
          </p:cNvPr>
          <p:cNvSpPr/>
          <p:nvPr/>
        </p:nvSpPr>
        <p:spPr>
          <a:xfrm>
            <a:off x="5245455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090BCB4-C8DF-4B0F-96AD-445C644D4E7D}"/>
              </a:ext>
            </a:extLst>
          </p:cNvPr>
          <p:cNvSpPr/>
          <p:nvPr/>
        </p:nvSpPr>
        <p:spPr>
          <a:xfrm>
            <a:off x="5464616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4BE9BB7-F720-4F88-892B-4FBDEF219741}"/>
              </a:ext>
            </a:extLst>
          </p:cNvPr>
          <p:cNvSpPr/>
          <p:nvPr/>
        </p:nvSpPr>
        <p:spPr>
          <a:xfrm>
            <a:off x="5683777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F727440-82E3-41EC-ABDF-12281EB0191F}"/>
              </a:ext>
            </a:extLst>
          </p:cNvPr>
          <p:cNvSpPr/>
          <p:nvPr/>
        </p:nvSpPr>
        <p:spPr>
          <a:xfrm>
            <a:off x="5902937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5053E2D-848F-40ED-AD8C-526F9FB1816F}"/>
              </a:ext>
            </a:extLst>
          </p:cNvPr>
          <p:cNvSpPr/>
          <p:nvPr/>
        </p:nvSpPr>
        <p:spPr>
          <a:xfrm>
            <a:off x="6122098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21178503-4EBE-4966-8D7A-4D7257E99271}"/>
              </a:ext>
            </a:extLst>
          </p:cNvPr>
          <p:cNvSpPr/>
          <p:nvPr/>
        </p:nvSpPr>
        <p:spPr>
          <a:xfrm>
            <a:off x="6341259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5CF25E5-87AD-40D2-8494-B48AE02FCD35}"/>
              </a:ext>
            </a:extLst>
          </p:cNvPr>
          <p:cNvSpPr/>
          <p:nvPr/>
        </p:nvSpPr>
        <p:spPr>
          <a:xfrm>
            <a:off x="6560420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C23A6B5C-3DFB-4A50-8BCE-BB54F8E203B5}"/>
              </a:ext>
            </a:extLst>
          </p:cNvPr>
          <p:cNvSpPr/>
          <p:nvPr/>
        </p:nvSpPr>
        <p:spPr>
          <a:xfrm>
            <a:off x="6779581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4DD33F3-54E1-458B-81B4-C00EF16A5D13}"/>
              </a:ext>
            </a:extLst>
          </p:cNvPr>
          <p:cNvSpPr/>
          <p:nvPr/>
        </p:nvSpPr>
        <p:spPr>
          <a:xfrm>
            <a:off x="6998742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A324D13-245A-4132-9D9A-168AAD23F621}"/>
              </a:ext>
            </a:extLst>
          </p:cNvPr>
          <p:cNvSpPr/>
          <p:nvPr/>
        </p:nvSpPr>
        <p:spPr>
          <a:xfrm>
            <a:off x="5026294" y="3074060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BFA5CC1-95DC-469F-A9CF-D3469C7EC60A}"/>
              </a:ext>
            </a:extLst>
          </p:cNvPr>
          <p:cNvSpPr/>
          <p:nvPr/>
        </p:nvSpPr>
        <p:spPr>
          <a:xfrm>
            <a:off x="5245455" y="3074060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9587A6F-216A-4264-8485-FD107A2FD2F0}"/>
              </a:ext>
            </a:extLst>
          </p:cNvPr>
          <p:cNvSpPr/>
          <p:nvPr/>
        </p:nvSpPr>
        <p:spPr>
          <a:xfrm>
            <a:off x="5464616" y="3074060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270DC46C-26ED-4D6E-AF80-77004538C445}"/>
              </a:ext>
            </a:extLst>
          </p:cNvPr>
          <p:cNvSpPr/>
          <p:nvPr/>
        </p:nvSpPr>
        <p:spPr>
          <a:xfrm>
            <a:off x="5683777" y="3074060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297146E-AE7B-45BD-A270-C5B6D009100A}"/>
              </a:ext>
            </a:extLst>
          </p:cNvPr>
          <p:cNvSpPr/>
          <p:nvPr/>
        </p:nvSpPr>
        <p:spPr>
          <a:xfrm>
            <a:off x="5902937" y="3074060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AB92878-F453-4372-AC88-3CC26491A580}"/>
              </a:ext>
            </a:extLst>
          </p:cNvPr>
          <p:cNvSpPr/>
          <p:nvPr/>
        </p:nvSpPr>
        <p:spPr>
          <a:xfrm>
            <a:off x="6122098" y="3074060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A502021-1CB8-49C8-896C-6A679F8F38F0}"/>
              </a:ext>
            </a:extLst>
          </p:cNvPr>
          <p:cNvSpPr/>
          <p:nvPr/>
        </p:nvSpPr>
        <p:spPr>
          <a:xfrm>
            <a:off x="6341259" y="3074060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05018D2-D7FF-4BF5-85D2-5B96FB58CE0D}"/>
              </a:ext>
            </a:extLst>
          </p:cNvPr>
          <p:cNvSpPr/>
          <p:nvPr/>
        </p:nvSpPr>
        <p:spPr>
          <a:xfrm>
            <a:off x="6560420" y="3074060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E56D3E2-E8F2-4D9A-BC23-F63B93DBC968}"/>
              </a:ext>
            </a:extLst>
          </p:cNvPr>
          <p:cNvSpPr/>
          <p:nvPr/>
        </p:nvSpPr>
        <p:spPr>
          <a:xfrm>
            <a:off x="6779581" y="3074060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3520B68-3318-46A7-BB97-C4171055AB59}"/>
              </a:ext>
            </a:extLst>
          </p:cNvPr>
          <p:cNvSpPr/>
          <p:nvPr/>
        </p:nvSpPr>
        <p:spPr>
          <a:xfrm>
            <a:off x="6998742" y="3074060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F64DF822-8E4B-485F-9F98-76ADFF97E9C9}"/>
              </a:ext>
            </a:extLst>
          </p:cNvPr>
          <p:cNvSpPr/>
          <p:nvPr/>
        </p:nvSpPr>
        <p:spPr>
          <a:xfrm>
            <a:off x="5026294" y="3301060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B5EC6A1A-7708-4CF0-9DC2-BA9513AADD07}"/>
              </a:ext>
            </a:extLst>
          </p:cNvPr>
          <p:cNvSpPr/>
          <p:nvPr/>
        </p:nvSpPr>
        <p:spPr>
          <a:xfrm>
            <a:off x="5245455" y="3301060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018B8C4-3ED1-4EA0-8B04-DEC2F0EF721C}"/>
              </a:ext>
            </a:extLst>
          </p:cNvPr>
          <p:cNvSpPr/>
          <p:nvPr/>
        </p:nvSpPr>
        <p:spPr>
          <a:xfrm>
            <a:off x="5464616" y="3301060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27C38CA-005C-4BA4-8CE6-984C51393D99}"/>
              </a:ext>
            </a:extLst>
          </p:cNvPr>
          <p:cNvSpPr/>
          <p:nvPr/>
        </p:nvSpPr>
        <p:spPr>
          <a:xfrm>
            <a:off x="5683777" y="3301060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856689A-0239-4955-942B-3F267CFB453E}"/>
              </a:ext>
            </a:extLst>
          </p:cNvPr>
          <p:cNvSpPr/>
          <p:nvPr/>
        </p:nvSpPr>
        <p:spPr>
          <a:xfrm>
            <a:off x="5902937" y="3301060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9B682C97-30A8-4AE7-A31E-F75B599DD615}"/>
              </a:ext>
            </a:extLst>
          </p:cNvPr>
          <p:cNvSpPr/>
          <p:nvPr/>
        </p:nvSpPr>
        <p:spPr>
          <a:xfrm>
            <a:off x="6122098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D384E102-8FEA-4C14-A007-7E8B11986D71}"/>
              </a:ext>
            </a:extLst>
          </p:cNvPr>
          <p:cNvSpPr/>
          <p:nvPr/>
        </p:nvSpPr>
        <p:spPr>
          <a:xfrm>
            <a:off x="634125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5EA2652E-337C-4C15-B6CA-21254676EED2}"/>
              </a:ext>
            </a:extLst>
          </p:cNvPr>
          <p:cNvSpPr/>
          <p:nvPr/>
        </p:nvSpPr>
        <p:spPr>
          <a:xfrm>
            <a:off x="6560420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2F0FE84-C04E-47F5-8F3C-46782C29AB9F}"/>
              </a:ext>
            </a:extLst>
          </p:cNvPr>
          <p:cNvSpPr/>
          <p:nvPr/>
        </p:nvSpPr>
        <p:spPr>
          <a:xfrm>
            <a:off x="6779581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DF024D4B-79CB-4A9F-864A-4C3DC8B61519}"/>
              </a:ext>
            </a:extLst>
          </p:cNvPr>
          <p:cNvSpPr/>
          <p:nvPr/>
        </p:nvSpPr>
        <p:spPr>
          <a:xfrm>
            <a:off x="6998742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DB36E05D-E91E-415B-8838-66409FBC3269}"/>
              </a:ext>
            </a:extLst>
          </p:cNvPr>
          <p:cNvSpPr/>
          <p:nvPr/>
        </p:nvSpPr>
        <p:spPr>
          <a:xfrm>
            <a:off x="5026294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C6B285AC-75F5-4823-AB95-07A178168F0D}"/>
              </a:ext>
            </a:extLst>
          </p:cNvPr>
          <p:cNvSpPr/>
          <p:nvPr/>
        </p:nvSpPr>
        <p:spPr>
          <a:xfrm>
            <a:off x="5245455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5560E66-8A7D-4057-8EAC-E28D4420C653}"/>
              </a:ext>
            </a:extLst>
          </p:cNvPr>
          <p:cNvSpPr/>
          <p:nvPr/>
        </p:nvSpPr>
        <p:spPr>
          <a:xfrm>
            <a:off x="5464616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BFDC0315-FE62-48EE-9234-837497803A14}"/>
              </a:ext>
            </a:extLst>
          </p:cNvPr>
          <p:cNvSpPr/>
          <p:nvPr/>
        </p:nvSpPr>
        <p:spPr>
          <a:xfrm>
            <a:off x="568377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5A7715AF-870C-4226-9CC6-4076FD62FD91}"/>
              </a:ext>
            </a:extLst>
          </p:cNvPr>
          <p:cNvSpPr/>
          <p:nvPr/>
        </p:nvSpPr>
        <p:spPr>
          <a:xfrm>
            <a:off x="590293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130FD22A-5924-49DC-89B5-FCA8DA5CE56F}"/>
              </a:ext>
            </a:extLst>
          </p:cNvPr>
          <p:cNvSpPr/>
          <p:nvPr/>
        </p:nvSpPr>
        <p:spPr>
          <a:xfrm>
            <a:off x="6122098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6177513B-184D-4778-B937-4C156C87FFFC}"/>
              </a:ext>
            </a:extLst>
          </p:cNvPr>
          <p:cNvSpPr/>
          <p:nvPr/>
        </p:nvSpPr>
        <p:spPr>
          <a:xfrm>
            <a:off x="634125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4D0D1BA8-08BE-4385-9552-E68C94B671E8}"/>
              </a:ext>
            </a:extLst>
          </p:cNvPr>
          <p:cNvSpPr/>
          <p:nvPr/>
        </p:nvSpPr>
        <p:spPr>
          <a:xfrm>
            <a:off x="656042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B264ADB9-832E-4FE4-8688-72D12ECA37EE}"/>
              </a:ext>
            </a:extLst>
          </p:cNvPr>
          <p:cNvSpPr/>
          <p:nvPr/>
        </p:nvSpPr>
        <p:spPr>
          <a:xfrm>
            <a:off x="6779581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7ED7825D-0ADB-4E31-9938-0F3320779E97}"/>
              </a:ext>
            </a:extLst>
          </p:cNvPr>
          <p:cNvSpPr/>
          <p:nvPr/>
        </p:nvSpPr>
        <p:spPr>
          <a:xfrm>
            <a:off x="6998742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7EFE07AD-CDC8-4469-9073-5397E88D82EA}"/>
              </a:ext>
            </a:extLst>
          </p:cNvPr>
          <p:cNvSpPr/>
          <p:nvPr/>
        </p:nvSpPr>
        <p:spPr>
          <a:xfrm>
            <a:off x="502629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23AB3F98-3343-4073-B1CE-AD2D8356F789}"/>
              </a:ext>
            </a:extLst>
          </p:cNvPr>
          <p:cNvSpPr/>
          <p:nvPr/>
        </p:nvSpPr>
        <p:spPr>
          <a:xfrm>
            <a:off x="524545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DA85EF0E-3E20-45DF-92C7-CA7C753FE525}"/>
              </a:ext>
            </a:extLst>
          </p:cNvPr>
          <p:cNvSpPr/>
          <p:nvPr/>
        </p:nvSpPr>
        <p:spPr>
          <a:xfrm>
            <a:off x="546461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E39A5506-CAB4-4DD1-AB75-FD0703620025}"/>
              </a:ext>
            </a:extLst>
          </p:cNvPr>
          <p:cNvSpPr/>
          <p:nvPr/>
        </p:nvSpPr>
        <p:spPr>
          <a:xfrm>
            <a:off x="568377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4EE62B03-D2CF-431D-ADC8-F0C7743B9292}"/>
              </a:ext>
            </a:extLst>
          </p:cNvPr>
          <p:cNvSpPr/>
          <p:nvPr/>
        </p:nvSpPr>
        <p:spPr>
          <a:xfrm>
            <a:off x="590293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C96F9028-6787-4601-B0D8-FF688CF61217}"/>
              </a:ext>
            </a:extLst>
          </p:cNvPr>
          <p:cNvSpPr/>
          <p:nvPr/>
        </p:nvSpPr>
        <p:spPr>
          <a:xfrm>
            <a:off x="612209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D8946BB4-A263-4F58-A14B-2740C9D268F2}"/>
              </a:ext>
            </a:extLst>
          </p:cNvPr>
          <p:cNvSpPr/>
          <p:nvPr/>
        </p:nvSpPr>
        <p:spPr>
          <a:xfrm>
            <a:off x="634125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72894FC8-00B3-4265-A876-D336AF4F1672}"/>
              </a:ext>
            </a:extLst>
          </p:cNvPr>
          <p:cNvSpPr/>
          <p:nvPr/>
        </p:nvSpPr>
        <p:spPr>
          <a:xfrm>
            <a:off x="656042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15CDD564-E01A-43AA-B791-FFAFE9D23860}"/>
              </a:ext>
            </a:extLst>
          </p:cNvPr>
          <p:cNvSpPr/>
          <p:nvPr/>
        </p:nvSpPr>
        <p:spPr>
          <a:xfrm>
            <a:off x="6779581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D4C2864E-7252-4803-942D-ADA89BF3CCDC}"/>
              </a:ext>
            </a:extLst>
          </p:cNvPr>
          <p:cNvSpPr/>
          <p:nvPr/>
        </p:nvSpPr>
        <p:spPr>
          <a:xfrm>
            <a:off x="699874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01E62183-59CF-491C-BDE0-CC76EB2605D6}"/>
              </a:ext>
            </a:extLst>
          </p:cNvPr>
          <p:cNvSpPr/>
          <p:nvPr/>
        </p:nvSpPr>
        <p:spPr>
          <a:xfrm>
            <a:off x="502629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605B0C7E-D6C2-4FB4-A506-F5A6CF5BFDA3}"/>
              </a:ext>
            </a:extLst>
          </p:cNvPr>
          <p:cNvSpPr/>
          <p:nvPr/>
        </p:nvSpPr>
        <p:spPr>
          <a:xfrm>
            <a:off x="524545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5052F8F7-2E6F-45C2-AD4B-4460C618C5FA}"/>
              </a:ext>
            </a:extLst>
          </p:cNvPr>
          <p:cNvSpPr/>
          <p:nvPr/>
        </p:nvSpPr>
        <p:spPr>
          <a:xfrm>
            <a:off x="546461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431C040B-B21C-4CBC-A574-19D1DF48787C}"/>
              </a:ext>
            </a:extLst>
          </p:cNvPr>
          <p:cNvSpPr/>
          <p:nvPr/>
        </p:nvSpPr>
        <p:spPr>
          <a:xfrm>
            <a:off x="568377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208F09FF-ADCF-49EB-8B60-142C3815CBEC}"/>
              </a:ext>
            </a:extLst>
          </p:cNvPr>
          <p:cNvSpPr/>
          <p:nvPr/>
        </p:nvSpPr>
        <p:spPr>
          <a:xfrm>
            <a:off x="590293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C3ABFE18-A6A5-460B-A1ED-3E9E5C86E5A1}"/>
              </a:ext>
            </a:extLst>
          </p:cNvPr>
          <p:cNvSpPr/>
          <p:nvPr/>
        </p:nvSpPr>
        <p:spPr>
          <a:xfrm>
            <a:off x="612209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1CFD1889-B482-48AF-8FC6-4D282DD3C6E6}"/>
              </a:ext>
            </a:extLst>
          </p:cNvPr>
          <p:cNvSpPr/>
          <p:nvPr/>
        </p:nvSpPr>
        <p:spPr>
          <a:xfrm>
            <a:off x="634125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1FE611BC-F1F8-47A8-B88B-7611E21B6A10}"/>
              </a:ext>
            </a:extLst>
          </p:cNvPr>
          <p:cNvSpPr/>
          <p:nvPr/>
        </p:nvSpPr>
        <p:spPr>
          <a:xfrm>
            <a:off x="656042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B7F8EFF4-7CDA-4D21-9C62-A670A1018B49}"/>
              </a:ext>
            </a:extLst>
          </p:cNvPr>
          <p:cNvSpPr/>
          <p:nvPr/>
        </p:nvSpPr>
        <p:spPr>
          <a:xfrm>
            <a:off x="6779581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A1DD49F6-2BFC-4426-ABE3-6BF608E28336}"/>
              </a:ext>
            </a:extLst>
          </p:cNvPr>
          <p:cNvSpPr/>
          <p:nvPr/>
        </p:nvSpPr>
        <p:spPr>
          <a:xfrm>
            <a:off x="699874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203C6D0A-21D2-4B82-895C-F44E266E5595}"/>
              </a:ext>
            </a:extLst>
          </p:cNvPr>
          <p:cNvSpPr/>
          <p:nvPr/>
        </p:nvSpPr>
        <p:spPr>
          <a:xfrm>
            <a:off x="1048062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EF24804-3E93-48CE-B8E8-F17DA75BAD04}"/>
              </a:ext>
            </a:extLst>
          </p:cNvPr>
          <p:cNvSpPr/>
          <p:nvPr/>
        </p:nvSpPr>
        <p:spPr>
          <a:xfrm>
            <a:off x="1267223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C42AF018-9F8C-4006-ADA3-47661F14647F}"/>
              </a:ext>
            </a:extLst>
          </p:cNvPr>
          <p:cNvSpPr/>
          <p:nvPr/>
        </p:nvSpPr>
        <p:spPr>
          <a:xfrm>
            <a:off x="1486384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17854C4C-6D22-4CAB-A4FC-2F6A9657F42B}"/>
              </a:ext>
            </a:extLst>
          </p:cNvPr>
          <p:cNvSpPr/>
          <p:nvPr/>
        </p:nvSpPr>
        <p:spPr>
          <a:xfrm>
            <a:off x="1705545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A2CB4E3B-87F9-4270-AECF-A6EEC7880A28}"/>
              </a:ext>
            </a:extLst>
          </p:cNvPr>
          <p:cNvSpPr/>
          <p:nvPr/>
        </p:nvSpPr>
        <p:spPr>
          <a:xfrm>
            <a:off x="1924705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EEF70C28-8D1F-4352-BBAA-DBE39B86A88F}"/>
              </a:ext>
            </a:extLst>
          </p:cNvPr>
          <p:cNvSpPr/>
          <p:nvPr/>
        </p:nvSpPr>
        <p:spPr>
          <a:xfrm>
            <a:off x="2143866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980C60A6-3167-4075-AB73-757B1C1E1096}"/>
              </a:ext>
            </a:extLst>
          </p:cNvPr>
          <p:cNvSpPr/>
          <p:nvPr/>
        </p:nvSpPr>
        <p:spPr>
          <a:xfrm>
            <a:off x="2363027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0F3A8BC4-B77C-433E-853F-C3457FDE4377}"/>
              </a:ext>
            </a:extLst>
          </p:cNvPr>
          <p:cNvSpPr/>
          <p:nvPr/>
        </p:nvSpPr>
        <p:spPr>
          <a:xfrm>
            <a:off x="2582188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FF1CB6A2-A792-4177-B6A6-0BD8D7CD8F01}"/>
              </a:ext>
            </a:extLst>
          </p:cNvPr>
          <p:cNvSpPr/>
          <p:nvPr/>
        </p:nvSpPr>
        <p:spPr>
          <a:xfrm>
            <a:off x="2801349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00B25ED7-C93F-498D-947D-730B2E9D066C}"/>
              </a:ext>
            </a:extLst>
          </p:cNvPr>
          <p:cNvSpPr/>
          <p:nvPr/>
        </p:nvSpPr>
        <p:spPr>
          <a:xfrm>
            <a:off x="3020510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B514756B-7F67-4926-AB93-4A4CA164CA93}"/>
              </a:ext>
            </a:extLst>
          </p:cNvPr>
          <p:cNvSpPr/>
          <p:nvPr/>
        </p:nvSpPr>
        <p:spPr>
          <a:xfrm>
            <a:off x="1048062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437008FB-609C-40A8-B8FE-70A01B69CFC9}"/>
              </a:ext>
            </a:extLst>
          </p:cNvPr>
          <p:cNvSpPr/>
          <p:nvPr/>
        </p:nvSpPr>
        <p:spPr>
          <a:xfrm>
            <a:off x="1267223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E7E45760-AF11-4F2E-9385-A81F4A136499}"/>
              </a:ext>
            </a:extLst>
          </p:cNvPr>
          <p:cNvSpPr/>
          <p:nvPr/>
        </p:nvSpPr>
        <p:spPr>
          <a:xfrm>
            <a:off x="1486384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98229C3E-CB2C-4EA9-A12E-BEF7A3F4C234}"/>
              </a:ext>
            </a:extLst>
          </p:cNvPr>
          <p:cNvSpPr/>
          <p:nvPr/>
        </p:nvSpPr>
        <p:spPr>
          <a:xfrm>
            <a:off x="1705545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8DAFB66D-6027-4A7D-9E9B-96470A6AD645}"/>
              </a:ext>
            </a:extLst>
          </p:cNvPr>
          <p:cNvSpPr/>
          <p:nvPr/>
        </p:nvSpPr>
        <p:spPr>
          <a:xfrm>
            <a:off x="1924705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38550116-5BAE-4161-9E86-2F4D1BC743E4}"/>
              </a:ext>
            </a:extLst>
          </p:cNvPr>
          <p:cNvSpPr/>
          <p:nvPr/>
        </p:nvSpPr>
        <p:spPr>
          <a:xfrm>
            <a:off x="2143866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90219921-5181-4547-89F4-BC374379DD51}"/>
              </a:ext>
            </a:extLst>
          </p:cNvPr>
          <p:cNvSpPr/>
          <p:nvPr/>
        </p:nvSpPr>
        <p:spPr>
          <a:xfrm>
            <a:off x="2363027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0B9E276E-3A79-42DF-B2AA-933B0ADD3CEB}"/>
              </a:ext>
            </a:extLst>
          </p:cNvPr>
          <p:cNvSpPr/>
          <p:nvPr/>
        </p:nvSpPr>
        <p:spPr>
          <a:xfrm>
            <a:off x="2582188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8A34A901-4A5B-4B08-ACAE-9F6838A31674}"/>
              </a:ext>
            </a:extLst>
          </p:cNvPr>
          <p:cNvSpPr/>
          <p:nvPr/>
        </p:nvSpPr>
        <p:spPr>
          <a:xfrm>
            <a:off x="2801349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C76B8D1B-1343-4FED-9F29-846CA0EA1F23}"/>
              </a:ext>
            </a:extLst>
          </p:cNvPr>
          <p:cNvSpPr/>
          <p:nvPr/>
        </p:nvSpPr>
        <p:spPr>
          <a:xfrm>
            <a:off x="3020510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40621FBD-BD45-4D69-B7F2-86FFFCA8C007}"/>
              </a:ext>
            </a:extLst>
          </p:cNvPr>
          <p:cNvSpPr/>
          <p:nvPr/>
        </p:nvSpPr>
        <p:spPr>
          <a:xfrm>
            <a:off x="1048062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2B683F46-80F1-45F7-A62D-F79FB348AC20}"/>
              </a:ext>
            </a:extLst>
          </p:cNvPr>
          <p:cNvSpPr/>
          <p:nvPr/>
        </p:nvSpPr>
        <p:spPr>
          <a:xfrm>
            <a:off x="1267223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F44113E3-F829-4F9C-9F22-16A2D0519D98}"/>
              </a:ext>
            </a:extLst>
          </p:cNvPr>
          <p:cNvSpPr/>
          <p:nvPr/>
        </p:nvSpPr>
        <p:spPr>
          <a:xfrm>
            <a:off x="1486384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C102843E-7AD8-4AC8-AAA0-488D1961DA90}"/>
              </a:ext>
            </a:extLst>
          </p:cNvPr>
          <p:cNvSpPr/>
          <p:nvPr/>
        </p:nvSpPr>
        <p:spPr>
          <a:xfrm>
            <a:off x="1705545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E8A5CFCF-EB00-4895-8D85-17A3B11A9F84}"/>
              </a:ext>
            </a:extLst>
          </p:cNvPr>
          <p:cNvSpPr/>
          <p:nvPr/>
        </p:nvSpPr>
        <p:spPr>
          <a:xfrm>
            <a:off x="1924705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FC6A8362-2DCC-48A6-90CB-FBF6BFC45518}"/>
              </a:ext>
            </a:extLst>
          </p:cNvPr>
          <p:cNvSpPr/>
          <p:nvPr/>
        </p:nvSpPr>
        <p:spPr>
          <a:xfrm>
            <a:off x="2143866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4D30E5B4-F23C-40ED-8A09-D68DD375AADA}"/>
              </a:ext>
            </a:extLst>
          </p:cNvPr>
          <p:cNvSpPr/>
          <p:nvPr/>
        </p:nvSpPr>
        <p:spPr>
          <a:xfrm>
            <a:off x="2363027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0E1A3CBF-3D44-407C-8813-CA7CBEDB966F}"/>
              </a:ext>
            </a:extLst>
          </p:cNvPr>
          <p:cNvSpPr/>
          <p:nvPr/>
        </p:nvSpPr>
        <p:spPr>
          <a:xfrm>
            <a:off x="2582188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4E6A6ACD-CCC5-4962-A36E-BD7F9B28F109}"/>
              </a:ext>
            </a:extLst>
          </p:cNvPr>
          <p:cNvSpPr/>
          <p:nvPr/>
        </p:nvSpPr>
        <p:spPr>
          <a:xfrm>
            <a:off x="2801349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E55D3731-DC33-4A5C-B8CB-30E609980167}"/>
              </a:ext>
            </a:extLst>
          </p:cNvPr>
          <p:cNvSpPr/>
          <p:nvPr/>
        </p:nvSpPr>
        <p:spPr>
          <a:xfrm>
            <a:off x="3020510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1C4AB94D-2876-4287-9A94-8B6A63B3EBCF}"/>
              </a:ext>
            </a:extLst>
          </p:cNvPr>
          <p:cNvSpPr/>
          <p:nvPr/>
        </p:nvSpPr>
        <p:spPr>
          <a:xfrm>
            <a:off x="1048062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BBF41371-6619-4F6A-A8D3-A5C2CED4A9F7}"/>
              </a:ext>
            </a:extLst>
          </p:cNvPr>
          <p:cNvSpPr/>
          <p:nvPr/>
        </p:nvSpPr>
        <p:spPr>
          <a:xfrm>
            <a:off x="1267223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97317872-A48A-4622-8322-F6240A3E973D}"/>
              </a:ext>
            </a:extLst>
          </p:cNvPr>
          <p:cNvSpPr/>
          <p:nvPr/>
        </p:nvSpPr>
        <p:spPr>
          <a:xfrm>
            <a:off x="1486384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F3D095BA-8E00-4C1D-8145-EC66B656CAED}"/>
              </a:ext>
            </a:extLst>
          </p:cNvPr>
          <p:cNvSpPr/>
          <p:nvPr/>
        </p:nvSpPr>
        <p:spPr>
          <a:xfrm>
            <a:off x="1705545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217F2C88-399B-4BFA-A36B-70D8CB311AA1}"/>
              </a:ext>
            </a:extLst>
          </p:cNvPr>
          <p:cNvSpPr/>
          <p:nvPr/>
        </p:nvSpPr>
        <p:spPr>
          <a:xfrm>
            <a:off x="1924705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EE01FE0B-3543-42C0-BA49-67F2DA3148AA}"/>
              </a:ext>
            </a:extLst>
          </p:cNvPr>
          <p:cNvSpPr/>
          <p:nvPr/>
        </p:nvSpPr>
        <p:spPr>
          <a:xfrm>
            <a:off x="2143866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5E96D605-B499-4A15-B321-4C997FDF8E61}"/>
              </a:ext>
            </a:extLst>
          </p:cNvPr>
          <p:cNvSpPr/>
          <p:nvPr/>
        </p:nvSpPr>
        <p:spPr>
          <a:xfrm>
            <a:off x="2363027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AE5C31D8-1163-47ED-B4DD-9DA92D9309F6}"/>
              </a:ext>
            </a:extLst>
          </p:cNvPr>
          <p:cNvSpPr/>
          <p:nvPr/>
        </p:nvSpPr>
        <p:spPr>
          <a:xfrm>
            <a:off x="2582188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71CF2D74-F3ED-427A-AC36-563A703F5077}"/>
              </a:ext>
            </a:extLst>
          </p:cNvPr>
          <p:cNvSpPr/>
          <p:nvPr/>
        </p:nvSpPr>
        <p:spPr>
          <a:xfrm>
            <a:off x="2801349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B6D97820-8589-4763-AE18-9EFF5D814F55}"/>
              </a:ext>
            </a:extLst>
          </p:cNvPr>
          <p:cNvSpPr/>
          <p:nvPr/>
        </p:nvSpPr>
        <p:spPr>
          <a:xfrm>
            <a:off x="3020510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1EB099FD-46AB-4169-ACDB-8444335B66D4}"/>
              </a:ext>
            </a:extLst>
          </p:cNvPr>
          <p:cNvSpPr/>
          <p:nvPr/>
        </p:nvSpPr>
        <p:spPr>
          <a:xfrm>
            <a:off x="1048062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55D693AB-6D4A-4E7B-9B8D-2638F36DBAE3}"/>
              </a:ext>
            </a:extLst>
          </p:cNvPr>
          <p:cNvSpPr/>
          <p:nvPr/>
        </p:nvSpPr>
        <p:spPr>
          <a:xfrm>
            <a:off x="1267223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BF5FB5A5-5B6A-49E6-AA6F-FE12911FDB0A}"/>
              </a:ext>
            </a:extLst>
          </p:cNvPr>
          <p:cNvSpPr/>
          <p:nvPr/>
        </p:nvSpPr>
        <p:spPr>
          <a:xfrm>
            <a:off x="1486384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673CF6AD-9943-4CD3-855B-47C49181066A}"/>
              </a:ext>
            </a:extLst>
          </p:cNvPr>
          <p:cNvSpPr/>
          <p:nvPr/>
        </p:nvSpPr>
        <p:spPr>
          <a:xfrm>
            <a:off x="1705545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D27A214E-3B45-4CE0-8998-661F3444F5D3}"/>
              </a:ext>
            </a:extLst>
          </p:cNvPr>
          <p:cNvSpPr/>
          <p:nvPr/>
        </p:nvSpPr>
        <p:spPr>
          <a:xfrm>
            <a:off x="1924705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9FA2267E-E8AD-49E9-89C7-A94F1153CA43}"/>
              </a:ext>
            </a:extLst>
          </p:cNvPr>
          <p:cNvSpPr/>
          <p:nvPr/>
        </p:nvSpPr>
        <p:spPr>
          <a:xfrm>
            <a:off x="2143866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648B1C3A-4095-4F66-AE7D-EB447A0ADEBE}"/>
              </a:ext>
            </a:extLst>
          </p:cNvPr>
          <p:cNvSpPr/>
          <p:nvPr/>
        </p:nvSpPr>
        <p:spPr>
          <a:xfrm>
            <a:off x="2363027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0BFE3D44-39B7-4A84-96E9-A27255121718}"/>
              </a:ext>
            </a:extLst>
          </p:cNvPr>
          <p:cNvSpPr/>
          <p:nvPr/>
        </p:nvSpPr>
        <p:spPr>
          <a:xfrm>
            <a:off x="2582188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1D31FD4F-CDC9-4BCD-855B-C94B711D2509}"/>
              </a:ext>
            </a:extLst>
          </p:cNvPr>
          <p:cNvSpPr/>
          <p:nvPr/>
        </p:nvSpPr>
        <p:spPr>
          <a:xfrm>
            <a:off x="2801349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983DCC34-7474-413F-97B5-107DD9DDE8D4}"/>
              </a:ext>
            </a:extLst>
          </p:cNvPr>
          <p:cNvSpPr/>
          <p:nvPr/>
        </p:nvSpPr>
        <p:spPr>
          <a:xfrm>
            <a:off x="3020510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DFE3B6C3-B36E-494B-9980-FE4CE005E38E}"/>
              </a:ext>
            </a:extLst>
          </p:cNvPr>
          <p:cNvSpPr/>
          <p:nvPr/>
        </p:nvSpPr>
        <p:spPr>
          <a:xfrm>
            <a:off x="1048062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B145578C-2E11-4A12-B9A3-BE98F50D4FFA}"/>
              </a:ext>
            </a:extLst>
          </p:cNvPr>
          <p:cNvSpPr/>
          <p:nvPr/>
        </p:nvSpPr>
        <p:spPr>
          <a:xfrm>
            <a:off x="1267223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E235C5EA-B931-40E1-8694-5385EC602FA2}"/>
              </a:ext>
            </a:extLst>
          </p:cNvPr>
          <p:cNvSpPr/>
          <p:nvPr/>
        </p:nvSpPr>
        <p:spPr>
          <a:xfrm>
            <a:off x="1486384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493E15ED-3A94-4C08-8FF5-B42C71506286}"/>
              </a:ext>
            </a:extLst>
          </p:cNvPr>
          <p:cNvSpPr/>
          <p:nvPr/>
        </p:nvSpPr>
        <p:spPr>
          <a:xfrm>
            <a:off x="1705545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4CE2B3A8-C362-4CEA-9598-D597767FD33F}"/>
              </a:ext>
            </a:extLst>
          </p:cNvPr>
          <p:cNvSpPr/>
          <p:nvPr/>
        </p:nvSpPr>
        <p:spPr>
          <a:xfrm>
            <a:off x="1924705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CA727FF7-D2C6-440B-8F08-5B0CC7C9AD17}"/>
              </a:ext>
            </a:extLst>
          </p:cNvPr>
          <p:cNvSpPr/>
          <p:nvPr/>
        </p:nvSpPr>
        <p:spPr>
          <a:xfrm>
            <a:off x="2143866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FE77ED0B-FB88-495D-8DA3-1058802F5713}"/>
              </a:ext>
            </a:extLst>
          </p:cNvPr>
          <p:cNvSpPr/>
          <p:nvPr/>
        </p:nvSpPr>
        <p:spPr>
          <a:xfrm>
            <a:off x="2363027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6AC08EA4-928D-464C-9EE6-B71A53FE80BA}"/>
              </a:ext>
            </a:extLst>
          </p:cNvPr>
          <p:cNvSpPr/>
          <p:nvPr/>
        </p:nvSpPr>
        <p:spPr>
          <a:xfrm>
            <a:off x="2582188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C6BA3168-F7AE-48F4-8330-C7618B1F680E}"/>
              </a:ext>
            </a:extLst>
          </p:cNvPr>
          <p:cNvSpPr/>
          <p:nvPr/>
        </p:nvSpPr>
        <p:spPr>
          <a:xfrm>
            <a:off x="2801349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669EE52C-E703-48FF-BFAC-0081714D16A1}"/>
              </a:ext>
            </a:extLst>
          </p:cNvPr>
          <p:cNvSpPr/>
          <p:nvPr/>
        </p:nvSpPr>
        <p:spPr>
          <a:xfrm>
            <a:off x="3020510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E66AD2CB-6347-4DBB-BE2E-90C96EDF9067}"/>
              </a:ext>
            </a:extLst>
          </p:cNvPr>
          <p:cNvSpPr/>
          <p:nvPr/>
        </p:nvSpPr>
        <p:spPr>
          <a:xfrm>
            <a:off x="1048062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F23CC094-A120-47FD-AB88-7F9C5DA56447}"/>
              </a:ext>
            </a:extLst>
          </p:cNvPr>
          <p:cNvSpPr/>
          <p:nvPr/>
        </p:nvSpPr>
        <p:spPr>
          <a:xfrm>
            <a:off x="1267223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90A1A45D-86E9-4308-A789-8C6A82300694}"/>
              </a:ext>
            </a:extLst>
          </p:cNvPr>
          <p:cNvSpPr/>
          <p:nvPr/>
        </p:nvSpPr>
        <p:spPr>
          <a:xfrm>
            <a:off x="1486384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4DBFCE1D-024B-4ADA-BD9C-D26AA44F931E}"/>
              </a:ext>
            </a:extLst>
          </p:cNvPr>
          <p:cNvSpPr/>
          <p:nvPr/>
        </p:nvSpPr>
        <p:spPr>
          <a:xfrm>
            <a:off x="1705545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E5D56AEB-C099-4FE9-8302-8636C8A3554E}"/>
              </a:ext>
            </a:extLst>
          </p:cNvPr>
          <p:cNvSpPr/>
          <p:nvPr/>
        </p:nvSpPr>
        <p:spPr>
          <a:xfrm>
            <a:off x="1924705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82051337-C85A-4B2E-B951-E01BCD6950FC}"/>
              </a:ext>
            </a:extLst>
          </p:cNvPr>
          <p:cNvSpPr/>
          <p:nvPr/>
        </p:nvSpPr>
        <p:spPr>
          <a:xfrm>
            <a:off x="2143866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893D25EC-B71B-4E22-9A8A-192482C2937D}"/>
              </a:ext>
            </a:extLst>
          </p:cNvPr>
          <p:cNvSpPr/>
          <p:nvPr/>
        </p:nvSpPr>
        <p:spPr>
          <a:xfrm>
            <a:off x="2363027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5016807C-6854-44A5-A544-01B70253B93D}"/>
              </a:ext>
            </a:extLst>
          </p:cNvPr>
          <p:cNvSpPr/>
          <p:nvPr/>
        </p:nvSpPr>
        <p:spPr>
          <a:xfrm>
            <a:off x="2582188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530A28E5-C127-4C61-9B33-4B571267F8C8}"/>
              </a:ext>
            </a:extLst>
          </p:cNvPr>
          <p:cNvSpPr/>
          <p:nvPr/>
        </p:nvSpPr>
        <p:spPr>
          <a:xfrm>
            <a:off x="2801349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E8671CEC-D800-4487-92AD-1073A0CC6D9E}"/>
              </a:ext>
            </a:extLst>
          </p:cNvPr>
          <p:cNvSpPr/>
          <p:nvPr/>
        </p:nvSpPr>
        <p:spPr>
          <a:xfrm>
            <a:off x="3020510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BC9CC756-FFCA-4EB1-A66D-7AAC6A3F3AC4}"/>
              </a:ext>
            </a:extLst>
          </p:cNvPr>
          <p:cNvSpPr/>
          <p:nvPr/>
        </p:nvSpPr>
        <p:spPr>
          <a:xfrm>
            <a:off x="1048062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66CACCC5-E554-48E8-89A1-C84848B51601}"/>
              </a:ext>
            </a:extLst>
          </p:cNvPr>
          <p:cNvSpPr/>
          <p:nvPr/>
        </p:nvSpPr>
        <p:spPr>
          <a:xfrm>
            <a:off x="1267223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263EA6A6-2A14-4143-8E58-989CB32B2D34}"/>
              </a:ext>
            </a:extLst>
          </p:cNvPr>
          <p:cNvSpPr/>
          <p:nvPr/>
        </p:nvSpPr>
        <p:spPr>
          <a:xfrm>
            <a:off x="1486384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BE7E877F-CA8C-42E6-853F-C7771694C68C}"/>
              </a:ext>
            </a:extLst>
          </p:cNvPr>
          <p:cNvSpPr/>
          <p:nvPr/>
        </p:nvSpPr>
        <p:spPr>
          <a:xfrm>
            <a:off x="1705545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766634C5-3E2C-46B6-8867-883FE0B8144C}"/>
              </a:ext>
            </a:extLst>
          </p:cNvPr>
          <p:cNvSpPr/>
          <p:nvPr/>
        </p:nvSpPr>
        <p:spPr>
          <a:xfrm>
            <a:off x="1924705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0C2CFE3F-ADD1-4104-A821-FAE5C16802C9}"/>
              </a:ext>
            </a:extLst>
          </p:cNvPr>
          <p:cNvSpPr/>
          <p:nvPr/>
        </p:nvSpPr>
        <p:spPr>
          <a:xfrm>
            <a:off x="2143866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D5A80389-50E8-451B-BDFA-0C3178F65592}"/>
              </a:ext>
            </a:extLst>
          </p:cNvPr>
          <p:cNvSpPr/>
          <p:nvPr/>
        </p:nvSpPr>
        <p:spPr>
          <a:xfrm>
            <a:off x="2363027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BD413513-C4CA-45F2-A928-FBD6B4DED4C5}"/>
              </a:ext>
            </a:extLst>
          </p:cNvPr>
          <p:cNvSpPr/>
          <p:nvPr/>
        </p:nvSpPr>
        <p:spPr>
          <a:xfrm>
            <a:off x="2582188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ABDA489D-680E-4BA6-A553-2D2C42B48FF8}"/>
              </a:ext>
            </a:extLst>
          </p:cNvPr>
          <p:cNvSpPr/>
          <p:nvPr/>
        </p:nvSpPr>
        <p:spPr>
          <a:xfrm>
            <a:off x="280134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EFAF3B6D-F396-448E-8AFB-C8AEA66135DD}"/>
              </a:ext>
            </a:extLst>
          </p:cNvPr>
          <p:cNvSpPr/>
          <p:nvPr/>
        </p:nvSpPr>
        <p:spPr>
          <a:xfrm>
            <a:off x="302051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47FD5E19-CBD9-4CE0-BC67-D518635F8EEF}"/>
              </a:ext>
            </a:extLst>
          </p:cNvPr>
          <p:cNvSpPr/>
          <p:nvPr/>
        </p:nvSpPr>
        <p:spPr>
          <a:xfrm>
            <a:off x="104806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60B79D32-40F0-4897-BAF1-05F8A5A133CE}"/>
              </a:ext>
            </a:extLst>
          </p:cNvPr>
          <p:cNvSpPr/>
          <p:nvPr/>
        </p:nvSpPr>
        <p:spPr>
          <a:xfrm>
            <a:off x="1267223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D71DB2A4-86B5-44D6-B20F-1900F4802BAC}"/>
              </a:ext>
            </a:extLst>
          </p:cNvPr>
          <p:cNvSpPr/>
          <p:nvPr/>
        </p:nvSpPr>
        <p:spPr>
          <a:xfrm>
            <a:off x="148638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F635C79B-53F0-493D-AA41-5F23AA417DCB}"/>
              </a:ext>
            </a:extLst>
          </p:cNvPr>
          <p:cNvSpPr/>
          <p:nvPr/>
        </p:nvSpPr>
        <p:spPr>
          <a:xfrm>
            <a:off x="170554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B2F18246-FD58-4297-AA70-F505D5598DA2}"/>
              </a:ext>
            </a:extLst>
          </p:cNvPr>
          <p:cNvSpPr/>
          <p:nvPr/>
        </p:nvSpPr>
        <p:spPr>
          <a:xfrm>
            <a:off x="192470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472082B1-C8DA-4997-85F5-DF83DA98006F}"/>
              </a:ext>
            </a:extLst>
          </p:cNvPr>
          <p:cNvSpPr/>
          <p:nvPr/>
        </p:nvSpPr>
        <p:spPr>
          <a:xfrm>
            <a:off x="214386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6B34B98B-6FF4-47C1-9041-D6F85EE92247}"/>
              </a:ext>
            </a:extLst>
          </p:cNvPr>
          <p:cNvSpPr/>
          <p:nvPr/>
        </p:nvSpPr>
        <p:spPr>
          <a:xfrm>
            <a:off x="236302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CFA97CB2-AE5E-4111-B60E-2C6BD974A968}"/>
              </a:ext>
            </a:extLst>
          </p:cNvPr>
          <p:cNvSpPr/>
          <p:nvPr/>
        </p:nvSpPr>
        <p:spPr>
          <a:xfrm>
            <a:off x="258218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837D2540-18C3-4410-972C-4E0A2F8BEBA4}"/>
              </a:ext>
            </a:extLst>
          </p:cNvPr>
          <p:cNvSpPr/>
          <p:nvPr/>
        </p:nvSpPr>
        <p:spPr>
          <a:xfrm>
            <a:off x="280134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29FD4DAD-9412-4755-9C2D-366F79187AC9}"/>
              </a:ext>
            </a:extLst>
          </p:cNvPr>
          <p:cNvSpPr/>
          <p:nvPr/>
        </p:nvSpPr>
        <p:spPr>
          <a:xfrm>
            <a:off x="302051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391B5766-EF54-4618-9888-35DE575CF451}"/>
              </a:ext>
            </a:extLst>
          </p:cNvPr>
          <p:cNvSpPr/>
          <p:nvPr/>
        </p:nvSpPr>
        <p:spPr>
          <a:xfrm>
            <a:off x="104806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FF85A609-8305-4D4B-A6B9-C341C0C4D719}"/>
              </a:ext>
            </a:extLst>
          </p:cNvPr>
          <p:cNvSpPr/>
          <p:nvPr/>
        </p:nvSpPr>
        <p:spPr>
          <a:xfrm>
            <a:off x="1267223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F2F31E6A-826F-4E99-BBC7-D2F2FAAC95C9}"/>
              </a:ext>
            </a:extLst>
          </p:cNvPr>
          <p:cNvSpPr/>
          <p:nvPr/>
        </p:nvSpPr>
        <p:spPr>
          <a:xfrm>
            <a:off x="148638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781FF92D-0311-45C6-B869-B68CD607E0B0}"/>
              </a:ext>
            </a:extLst>
          </p:cNvPr>
          <p:cNvSpPr/>
          <p:nvPr/>
        </p:nvSpPr>
        <p:spPr>
          <a:xfrm>
            <a:off x="170554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EA9F41F3-8F23-4341-B6B1-B6ACAC14931C}"/>
              </a:ext>
            </a:extLst>
          </p:cNvPr>
          <p:cNvSpPr/>
          <p:nvPr/>
        </p:nvSpPr>
        <p:spPr>
          <a:xfrm>
            <a:off x="192470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30A6BC02-2732-4C17-91BE-CFA0078476C1}"/>
              </a:ext>
            </a:extLst>
          </p:cNvPr>
          <p:cNvSpPr/>
          <p:nvPr/>
        </p:nvSpPr>
        <p:spPr>
          <a:xfrm>
            <a:off x="214386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2E3B6B3A-632F-409E-9189-AAA87D42D789}"/>
              </a:ext>
            </a:extLst>
          </p:cNvPr>
          <p:cNvSpPr/>
          <p:nvPr/>
        </p:nvSpPr>
        <p:spPr>
          <a:xfrm>
            <a:off x="236302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C16C4AA4-86CB-48AC-9350-ABCC09A46C06}"/>
              </a:ext>
            </a:extLst>
          </p:cNvPr>
          <p:cNvSpPr/>
          <p:nvPr/>
        </p:nvSpPr>
        <p:spPr>
          <a:xfrm>
            <a:off x="258218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CBDCA13A-E6B5-40ED-95FE-8D5EB07D45A4}"/>
              </a:ext>
            </a:extLst>
          </p:cNvPr>
          <p:cNvSpPr/>
          <p:nvPr/>
        </p:nvSpPr>
        <p:spPr>
          <a:xfrm>
            <a:off x="280134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4078D0C8-70AB-4D24-9926-38169E689621}"/>
              </a:ext>
            </a:extLst>
          </p:cNvPr>
          <p:cNvSpPr/>
          <p:nvPr/>
        </p:nvSpPr>
        <p:spPr>
          <a:xfrm>
            <a:off x="302051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68ECB84C-AF51-49FD-8ED3-24B72B9D4683}"/>
              </a:ext>
            </a:extLst>
          </p:cNvPr>
          <p:cNvSpPr/>
          <p:nvPr/>
        </p:nvSpPr>
        <p:spPr>
          <a:xfrm>
            <a:off x="9004526" y="1939065"/>
            <a:ext cx="166963" cy="1669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C2F988D6-5C94-43EC-A46C-90080D8393A6}"/>
              </a:ext>
            </a:extLst>
          </p:cNvPr>
          <p:cNvSpPr/>
          <p:nvPr/>
        </p:nvSpPr>
        <p:spPr>
          <a:xfrm>
            <a:off x="9223687" y="1939065"/>
            <a:ext cx="166963" cy="1669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36674BD7-BACC-4700-A27E-F2ED7A04F081}"/>
              </a:ext>
            </a:extLst>
          </p:cNvPr>
          <p:cNvSpPr/>
          <p:nvPr/>
        </p:nvSpPr>
        <p:spPr>
          <a:xfrm>
            <a:off x="9442848" y="1939065"/>
            <a:ext cx="166963" cy="1669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A06FE662-E36C-43CE-B5E3-2F5C96F22AE1}"/>
              </a:ext>
            </a:extLst>
          </p:cNvPr>
          <p:cNvSpPr/>
          <p:nvPr/>
        </p:nvSpPr>
        <p:spPr>
          <a:xfrm>
            <a:off x="9662009" y="1939065"/>
            <a:ext cx="166963" cy="1669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992B5A1F-EBA6-4EAD-8F74-345ED5BAAFDF}"/>
              </a:ext>
            </a:extLst>
          </p:cNvPr>
          <p:cNvSpPr/>
          <p:nvPr/>
        </p:nvSpPr>
        <p:spPr>
          <a:xfrm>
            <a:off x="9881169" y="1939065"/>
            <a:ext cx="166963" cy="1669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05B5F17F-8F18-425E-84CC-948E5A34B701}"/>
              </a:ext>
            </a:extLst>
          </p:cNvPr>
          <p:cNvSpPr/>
          <p:nvPr/>
        </p:nvSpPr>
        <p:spPr>
          <a:xfrm>
            <a:off x="10100330" y="1939065"/>
            <a:ext cx="166963" cy="1669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7E1D5BC8-E84D-4104-936A-CD11ACDC961F}"/>
              </a:ext>
            </a:extLst>
          </p:cNvPr>
          <p:cNvSpPr/>
          <p:nvPr/>
        </p:nvSpPr>
        <p:spPr>
          <a:xfrm>
            <a:off x="10319491" y="1939065"/>
            <a:ext cx="166963" cy="1669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4D6F4D6A-AA46-4A82-9770-E7A1B213A283}"/>
              </a:ext>
            </a:extLst>
          </p:cNvPr>
          <p:cNvSpPr/>
          <p:nvPr/>
        </p:nvSpPr>
        <p:spPr>
          <a:xfrm>
            <a:off x="10538652" y="1939065"/>
            <a:ext cx="166963" cy="1669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9504B01E-2538-4D27-975B-90F320324ACC}"/>
              </a:ext>
            </a:extLst>
          </p:cNvPr>
          <p:cNvSpPr/>
          <p:nvPr/>
        </p:nvSpPr>
        <p:spPr>
          <a:xfrm>
            <a:off x="10757813" y="1939065"/>
            <a:ext cx="166963" cy="1669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359F69EF-D9D0-412A-8143-101E08C93959}"/>
              </a:ext>
            </a:extLst>
          </p:cNvPr>
          <p:cNvSpPr/>
          <p:nvPr/>
        </p:nvSpPr>
        <p:spPr>
          <a:xfrm>
            <a:off x="10976974" y="1939065"/>
            <a:ext cx="166963" cy="1669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70C14EA8-CE04-43E4-95EF-12D1782B5B2F}"/>
              </a:ext>
            </a:extLst>
          </p:cNvPr>
          <p:cNvSpPr/>
          <p:nvPr/>
        </p:nvSpPr>
        <p:spPr>
          <a:xfrm>
            <a:off x="9004526" y="2166064"/>
            <a:ext cx="166963" cy="1669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7B8E955-1CDF-4499-9998-B4102B91C638}"/>
              </a:ext>
            </a:extLst>
          </p:cNvPr>
          <p:cNvSpPr/>
          <p:nvPr/>
        </p:nvSpPr>
        <p:spPr>
          <a:xfrm>
            <a:off x="9223687" y="2166064"/>
            <a:ext cx="166963" cy="1669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B827BA1B-1938-42B7-A8D6-3D046B5C9373}"/>
              </a:ext>
            </a:extLst>
          </p:cNvPr>
          <p:cNvSpPr/>
          <p:nvPr/>
        </p:nvSpPr>
        <p:spPr>
          <a:xfrm>
            <a:off x="9442848" y="2166064"/>
            <a:ext cx="166963" cy="1669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DE634278-9639-48B8-A6B0-66684B63B3AC}"/>
              </a:ext>
            </a:extLst>
          </p:cNvPr>
          <p:cNvSpPr/>
          <p:nvPr/>
        </p:nvSpPr>
        <p:spPr>
          <a:xfrm>
            <a:off x="9662009" y="2166064"/>
            <a:ext cx="166963" cy="1669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78193506-ACA0-45BF-A6E1-286E8341FF10}"/>
              </a:ext>
            </a:extLst>
          </p:cNvPr>
          <p:cNvSpPr/>
          <p:nvPr/>
        </p:nvSpPr>
        <p:spPr>
          <a:xfrm>
            <a:off x="9881169" y="2166064"/>
            <a:ext cx="166963" cy="1669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7A11F2DE-D59B-4794-9156-9800476CAE06}"/>
              </a:ext>
            </a:extLst>
          </p:cNvPr>
          <p:cNvSpPr/>
          <p:nvPr/>
        </p:nvSpPr>
        <p:spPr>
          <a:xfrm>
            <a:off x="10100330" y="2166064"/>
            <a:ext cx="166963" cy="1669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A285E74D-6E05-4A57-811B-568E1CF35F64}"/>
              </a:ext>
            </a:extLst>
          </p:cNvPr>
          <p:cNvSpPr/>
          <p:nvPr/>
        </p:nvSpPr>
        <p:spPr>
          <a:xfrm>
            <a:off x="10319491" y="2166064"/>
            <a:ext cx="166963" cy="1669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D3E36D8A-90DA-4EB9-81B6-AA12D005FA23}"/>
              </a:ext>
            </a:extLst>
          </p:cNvPr>
          <p:cNvSpPr/>
          <p:nvPr/>
        </p:nvSpPr>
        <p:spPr>
          <a:xfrm>
            <a:off x="10538652" y="2166064"/>
            <a:ext cx="166963" cy="1669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47F73C86-FDB3-43B2-B0B8-832975D1FC0F}"/>
              </a:ext>
            </a:extLst>
          </p:cNvPr>
          <p:cNvSpPr/>
          <p:nvPr/>
        </p:nvSpPr>
        <p:spPr>
          <a:xfrm>
            <a:off x="10757813" y="2166064"/>
            <a:ext cx="166963" cy="1669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AF4414FA-0AEC-4460-8328-09C1D1859500}"/>
              </a:ext>
            </a:extLst>
          </p:cNvPr>
          <p:cNvSpPr/>
          <p:nvPr/>
        </p:nvSpPr>
        <p:spPr>
          <a:xfrm>
            <a:off x="10976974" y="2166064"/>
            <a:ext cx="166963" cy="1669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B5E4773E-BB66-4AC4-9363-092D6CFF1FF8}"/>
              </a:ext>
            </a:extLst>
          </p:cNvPr>
          <p:cNvSpPr/>
          <p:nvPr/>
        </p:nvSpPr>
        <p:spPr>
          <a:xfrm>
            <a:off x="9004526" y="2393063"/>
            <a:ext cx="166963" cy="1669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97F539BF-8726-4D7A-803C-0727A0A1CF14}"/>
              </a:ext>
            </a:extLst>
          </p:cNvPr>
          <p:cNvSpPr/>
          <p:nvPr/>
        </p:nvSpPr>
        <p:spPr>
          <a:xfrm>
            <a:off x="9223687" y="2393063"/>
            <a:ext cx="166963" cy="1669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5BB63C85-EA10-4A2E-B156-6A9883B7D5F1}"/>
              </a:ext>
            </a:extLst>
          </p:cNvPr>
          <p:cNvSpPr/>
          <p:nvPr/>
        </p:nvSpPr>
        <p:spPr>
          <a:xfrm>
            <a:off x="9442848" y="2393063"/>
            <a:ext cx="166963" cy="1669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70E972DB-4290-4BCA-A44D-557F73756713}"/>
              </a:ext>
            </a:extLst>
          </p:cNvPr>
          <p:cNvSpPr/>
          <p:nvPr/>
        </p:nvSpPr>
        <p:spPr>
          <a:xfrm>
            <a:off x="9662009" y="2393063"/>
            <a:ext cx="166963" cy="1669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A9DF929B-7922-4249-BF80-D124682DE4E8}"/>
              </a:ext>
            </a:extLst>
          </p:cNvPr>
          <p:cNvSpPr/>
          <p:nvPr/>
        </p:nvSpPr>
        <p:spPr>
          <a:xfrm>
            <a:off x="9881169" y="2393063"/>
            <a:ext cx="166963" cy="1669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6B59A6B8-0875-4FD0-BD9E-B8A1CBDD02AF}"/>
              </a:ext>
            </a:extLst>
          </p:cNvPr>
          <p:cNvSpPr/>
          <p:nvPr/>
        </p:nvSpPr>
        <p:spPr>
          <a:xfrm>
            <a:off x="10100330" y="2393063"/>
            <a:ext cx="166963" cy="1669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517E8989-AFA0-4D32-8AE6-C6B3187D16F5}"/>
              </a:ext>
            </a:extLst>
          </p:cNvPr>
          <p:cNvSpPr/>
          <p:nvPr/>
        </p:nvSpPr>
        <p:spPr>
          <a:xfrm>
            <a:off x="10319491" y="2393063"/>
            <a:ext cx="166963" cy="1669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2670DF11-B219-4733-A819-92D1918F92C9}"/>
              </a:ext>
            </a:extLst>
          </p:cNvPr>
          <p:cNvSpPr/>
          <p:nvPr/>
        </p:nvSpPr>
        <p:spPr>
          <a:xfrm>
            <a:off x="10538652" y="2393063"/>
            <a:ext cx="166963" cy="1669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F937BF24-5C85-4C14-8B48-CAF70AB5C7D0}"/>
              </a:ext>
            </a:extLst>
          </p:cNvPr>
          <p:cNvSpPr/>
          <p:nvPr/>
        </p:nvSpPr>
        <p:spPr>
          <a:xfrm>
            <a:off x="10757813" y="2393063"/>
            <a:ext cx="166963" cy="1669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C94BBECB-A206-4F31-90E4-66B4AB8AC5CB}"/>
              </a:ext>
            </a:extLst>
          </p:cNvPr>
          <p:cNvSpPr/>
          <p:nvPr/>
        </p:nvSpPr>
        <p:spPr>
          <a:xfrm>
            <a:off x="10976974" y="2393063"/>
            <a:ext cx="166963" cy="1669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F8B05036-277D-4A68-9DC1-839EEE149504}"/>
              </a:ext>
            </a:extLst>
          </p:cNvPr>
          <p:cNvSpPr/>
          <p:nvPr/>
        </p:nvSpPr>
        <p:spPr>
          <a:xfrm>
            <a:off x="9004526" y="2620062"/>
            <a:ext cx="166963" cy="1669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61333C2E-7248-41F1-8C28-327CECFBC331}"/>
              </a:ext>
            </a:extLst>
          </p:cNvPr>
          <p:cNvSpPr/>
          <p:nvPr/>
        </p:nvSpPr>
        <p:spPr>
          <a:xfrm>
            <a:off x="9223687" y="2620062"/>
            <a:ext cx="166963" cy="1669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F60DBD19-0CE9-44DD-8D23-4BBF926B684D}"/>
              </a:ext>
            </a:extLst>
          </p:cNvPr>
          <p:cNvSpPr/>
          <p:nvPr/>
        </p:nvSpPr>
        <p:spPr>
          <a:xfrm>
            <a:off x="9442848" y="2620062"/>
            <a:ext cx="166963" cy="1669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434F0DAD-6292-40B2-950D-A64CC93DBA1F}"/>
              </a:ext>
            </a:extLst>
          </p:cNvPr>
          <p:cNvSpPr/>
          <p:nvPr/>
        </p:nvSpPr>
        <p:spPr>
          <a:xfrm>
            <a:off x="9662009" y="2620062"/>
            <a:ext cx="166963" cy="1669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E7B69340-0103-4F2A-8A7E-2B40605DD504}"/>
              </a:ext>
            </a:extLst>
          </p:cNvPr>
          <p:cNvSpPr/>
          <p:nvPr/>
        </p:nvSpPr>
        <p:spPr>
          <a:xfrm>
            <a:off x="9881169" y="2620062"/>
            <a:ext cx="166963" cy="1669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20DFA3C9-5C10-4FDE-A510-B1421F7201A7}"/>
              </a:ext>
            </a:extLst>
          </p:cNvPr>
          <p:cNvSpPr/>
          <p:nvPr/>
        </p:nvSpPr>
        <p:spPr>
          <a:xfrm>
            <a:off x="10100330" y="2620062"/>
            <a:ext cx="166963" cy="1669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3287F60E-B113-4F3C-A5C1-E3B9CB218FAD}"/>
              </a:ext>
            </a:extLst>
          </p:cNvPr>
          <p:cNvSpPr/>
          <p:nvPr/>
        </p:nvSpPr>
        <p:spPr>
          <a:xfrm>
            <a:off x="10319491" y="2620062"/>
            <a:ext cx="166963" cy="1669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75461F90-DA53-4B88-9112-52AB92C09426}"/>
              </a:ext>
            </a:extLst>
          </p:cNvPr>
          <p:cNvSpPr/>
          <p:nvPr/>
        </p:nvSpPr>
        <p:spPr>
          <a:xfrm>
            <a:off x="10538652" y="2620062"/>
            <a:ext cx="166963" cy="1669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994EE768-3DAB-436B-8315-D35C5125F0DE}"/>
              </a:ext>
            </a:extLst>
          </p:cNvPr>
          <p:cNvSpPr/>
          <p:nvPr/>
        </p:nvSpPr>
        <p:spPr>
          <a:xfrm>
            <a:off x="10757813" y="2620062"/>
            <a:ext cx="166963" cy="1669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7D8EA518-86D7-48BD-8AA6-3A15DE7076AE}"/>
              </a:ext>
            </a:extLst>
          </p:cNvPr>
          <p:cNvSpPr/>
          <p:nvPr/>
        </p:nvSpPr>
        <p:spPr>
          <a:xfrm>
            <a:off x="10976974" y="2620062"/>
            <a:ext cx="166963" cy="1669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AA89D496-BF90-463E-94E5-E14B2BA40139}"/>
              </a:ext>
            </a:extLst>
          </p:cNvPr>
          <p:cNvSpPr/>
          <p:nvPr/>
        </p:nvSpPr>
        <p:spPr>
          <a:xfrm>
            <a:off x="9004526" y="2847061"/>
            <a:ext cx="166963" cy="1669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E8624212-280E-47E2-B9C5-B06BD05BF7D4}"/>
              </a:ext>
            </a:extLst>
          </p:cNvPr>
          <p:cNvSpPr/>
          <p:nvPr/>
        </p:nvSpPr>
        <p:spPr>
          <a:xfrm>
            <a:off x="9223687" y="2847061"/>
            <a:ext cx="166963" cy="1669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4093A250-62E8-4C52-BCAE-0533069D1BDC}"/>
              </a:ext>
            </a:extLst>
          </p:cNvPr>
          <p:cNvSpPr/>
          <p:nvPr/>
        </p:nvSpPr>
        <p:spPr>
          <a:xfrm>
            <a:off x="9442848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E13802D0-1F7E-4D14-99CA-74577DEA7818}"/>
              </a:ext>
            </a:extLst>
          </p:cNvPr>
          <p:cNvSpPr/>
          <p:nvPr/>
        </p:nvSpPr>
        <p:spPr>
          <a:xfrm>
            <a:off x="9662009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E8F40A83-0E4B-4D9A-889B-8438695A32D4}"/>
              </a:ext>
            </a:extLst>
          </p:cNvPr>
          <p:cNvSpPr/>
          <p:nvPr/>
        </p:nvSpPr>
        <p:spPr>
          <a:xfrm>
            <a:off x="9881169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78F8AEC4-A0D4-45F8-9C00-0F08FB7830DE}"/>
              </a:ext>
            </a:extLst>
          </p:cNvPr>
          <p:cNvSpPr/>
          <p:nvPr/>
        </p:nvSpPr>
        <p:spPr>
          <a:xfrm>
            <a:off x="10100330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ED746BF8-B686-407E-9174-AC9EE157E4D0}"/>
              </a:ext>
            </a:extLst>
          </p:cNvPr>
          <p:cNvSpPr/>
          <p:nvPr/>
        </p:nvSpPr>
        <p:spPr>
          <a:xfrm>
            <a:off x="10319491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2B5A0767-366E-45CD-A37D-0E57D7D567FD}"/>
              </a:ext>
            </a:extLst>
          </p:cNvPr>
          <p:cNvSpPr/>
          <p:nvPr/>
        </p:nvSpPr>
        <p:spPr>
          <a:xfrm>
            <a:off x="10538652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F3249966-2656-433C-8EC9-4517EBC26019}"/>
              </a:ext>
            </a:extLst>
          </p:cNvPr>
          <p:cNvSpPr/>
          <p:nvPr/>
        </p:nvSpPr>
        <p:spPr>
          <a:xfrm>
            <a:off x="10757813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6A5CF730-0E8A-4106-B8C8-332E66DA95A3}"/>
              </a:ext>
            </a:extLst>
          </p:cNvPr>
          <p:cNvSpPr/>
          <p:nvPr/>
        </p:nvSpPr>
        <p:spPr>
          <a:xfrm>
            <a:off x="10976974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2C10E609-1BE7-455C-8247-1D345CC661AF}"/>
              </a:ext>
            </a:extLst>
          </p:cNvPr>
          <p:cNvSpPr/>
          <p:nvPr/>
        </p:nvSpPr>
        <p:spPr>
          <a:xfrm>
            <a:off x="9004526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76FCC61D-D5B5-4D52-8FD1-53298725D70E}"/>
              </a:ext>
            </a:extLst>
          </p:cNvPr>
          <p:cNvSpPr/>
          <p:nvPr/>
        </p:nvSpPr>
        <p:spPr>
          <a:xfrm>
            <a:off x="9223687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D1683589-C396-4E49-AEC0-AAA3120C9503}"/>
              </a:ext>
            </a:extLst>
          </p:cNvPr>
          <p:cNvSpPr/>
          <p:nvPr/>
        </p:nvSpPr>
        <p:spPr>
          <a:xfrm>
            <a:off x="9442848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90CC6DF9-639D-4660-86C1-DBA5D877AFCC}"/>
              </a:ext>
            </a:extLst>
          </p:cNvPr>
          <p:cNvSpPr/>
          <p:nvPr/>
        </p:nvSpPr>
        <p:spPr>
          <a:xfrm>
            <a:off x="9662009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5088400F-0994-4B89-B45D-79382D126287}"/>
              </a:ext>
            </a:extLst>
          </p:cNvPr>
          <p:cNvSpPr/>
          <p:nvPr/>
        </p:nvSpPr>
        <p:spPr>
          <a:xfrm>
            <a:off x="9881169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1FFB4101-E702-4776-BCCF-72D0B448C8F4}"/>
              </a:ext>
            </a:extLst>
          </p:cNvPr>
          <p:cNvSpPr/>
          <p:nvPr/>
        </p:nvSpPr>
        <p:spPr>
          <a:xfrm>
            <a:off x="10100330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E52FBF28-5B30-405A-8E40-B3E533767B9A}"/>
              </a:ext>
            </a:extLst>
          </p:cNvPr>
          <p:cNvSpPr/>
          <p:nvPr/>
        </p:nvSpPr>
        <p:spPr>
          <a:xfrm>
            <a:off x="10319491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3F5E6617-FB5A-451B-9B20-13195E071800}"/>
              </a:ext>
            </a:extLst>
          </p:cNvPr>
          <p:cNvSpPr/>
          <p:nvPr/>
        </p:nvSpPr>
        <p:spPr>
          <a:xfrm>
            <a:off x="10538652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9AF701E2-DF78-446A-B4F7-4A1F6C4DFC9B}"/>
              </a:ext>
            </a:extLst>
          </p:cNvPr>
          <p:cNvSpPr/>
          <p:nvPr/>
        </p:nvSpPr>
        <p:spPr>
          <a:xfrm>
            <a:off x="10757813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BD793236-4854-40A7-BE26-6A6FAC6A26A8}"/>
              </a:ext>
            </a:extLst>
          </p:cNvPr>
          <p:cNvSpPr/>
          <p:nvPr/>
        </p:nvSpPr>
        <p:spPr>
          <a:xfrm>
            <a:off x="10976974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1FC33715-D0BD-4195-8A28-1E478F6901E0}"/>
              </a:ext>
            </a:extLst>
          </p:cNvPr>
          <p:cNvSpPr/>
          <p:nvPr/>
        </p:nvSpPr>
        <p:spPr>
          <a:xfrm>
            <a:off x="9004526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383471ED-43C4-432E-A032-8179AF05B799}"/>
              </a:ext>
            </a:extLst>
          </p:cNvPr>
          <p:cNvSpPr/>
          <p:nvPr/>
        </p:nvSpPr>
        <p:spPr>
          <a:xfrm>
            <a:off x="9223687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C4001A57-26EB-4589-AA1B-45EBE4663D2E}"/>
              </a:ext>
            </a:extLst>
          </p:cNvPr>
          <p:cNvSpPr/>
          <p:nvPr/>
        </p:nvSpPr>
        <p:spPr>
          <a:xfrm>
            <a:off x="9442848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12C9A523-FA49-4D06-8005-DCF7402E446D}"/>
              </a:ext>
            </a:extLst>
          </p:cNvPr>
          <p:cNvSpPr/>
          <p:nvPr/>
        </p:nvSpPr>
        <p:spPr>
          <a:xfrm>
            <a:off x="966200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4CB5C5E9-7675-4987-85EF-6F4591F17E6B}"/>
              </a:ext>
            </a:extLst>
          </p:cNvPr>
          <p:cNvSpPr/>
          <p:nvPr/>
        </p:nvSpPr>
        <p:spPr>
          <a:xfrm>
            <a:off x="988116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12F52D54-5149-4906-8647-8D39307C391D}"/>
              </a:ext>
            </a:extLst>
          </p:cNvPr>
          <p:cNvSpPr/>
          <p:nvPr/>
        </p:nvSpPr>
        <p:spPr>
          <a:xfrm>
            <a:off x="10100330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C5887301-553B-487F-8553-0D413674CBBF}"/>
              </a:ext>
            </a:extLst>
          </p:cNvPr>
          <p:cNvSpPr/>
          <p:nvPr/>
        </p:nvSpPr>
        <p:spPr>
          <a:xfrm>
            <a:off x="10319491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3B4B0F0C-B68D-4755-B3D6-CF849849C0C3}"/>
              </a:ext>
            </a:extLst>
          </p:cNvPr>
          <p:cNvSpPr/>
          <p:nvPr/>
        </p:nvSpPr>
        <p:spPr>
          <a:xfrm>
            <a:off x="10538652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4A50594E-D13F-4E86-835C-E6E878E150FB}"/>
              </a:ext>
            </a:extLst>
          </p:cNvPr>
          <p:cNvSpPr/>
          <p:nvPr/>
        </p:nvSpPr>
        <p:spPr>
          <a:xfrm>
            <a:off x="10757813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A38068DE-FA31-47B6-B22D-0910D8B8ABE2}"/>
              </a:ext>
            </a:extLst>
          </p:cNvPr>
          <p:cNvSpPr/>
          <p:nvPr/>
        </p:nvSpPr>
        <p:spPr>
          <a:xfrm>
            <a:off x="10976974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C79322AE-7D34-4689-AD88-D9FCE02F442E}"/>
              </a:ext>
            </a:extLst>
          </p:cNvPr>
          <p:cNvSpPr/>
          <p:nvPr/>
        </p:nvSpPr>
        <p:spPr>
          <a:xfrm>
            <a:off x="9004526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8" name="타원 277">
            <a:extLst>
              <a:ext uri="{FF2B5EF4-FFF2-40B4-BE49-F238E27FC236}">
                <a16:creationId xmlns:a16="http://schemas.microsoft.com/office/drawing/2014/main" id="{995CF110-5F73-459B-97A0-B2D1055D1F3B}"/>
              </a:ext>
            </a:extLst>
          </p:cNvPr>
          <p:cNvSpPr/>
          <p:nvPr/>
        </p:nvSpPr>
        <p:spPr>
          <a:xfrm>
            <a:off x="922368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id="{01ED6DBF-5BDD-4471-90B2-789371BB0943}"/>
              </a:ext>
            </a:extLst>
          </p:cNvPr>
          <p:cNvSpPr/>
          <p:nvPr/>
        </p:nvSpPr>
        <p:spPr>
          <a:xfrm>
            <a:off x="9442848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8D66FBEC-A696-46D0-8DBC-18474BA3054C}"/>
              </a:ext>
            </a:extLst>
          </p:cNvPr>
          <p:cNvSpPr/>
          <p:nvPr/>
        </p:nvSpPr>
        <p:spPr>
          <a:xfrm>
            <a:off x="966200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EC7261D0-D5A2-4D5B-B6FA-E333173FE099}"/>
              </a:ext>
            </a:extLst>
          </p:cNvPr>
          <p:cNvSpPr/>
          <p:nvPr/>
        </p:nvSpPr>
        <p:spPr>
          <a:xfrm>
            <a:off x="988116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01A38246-1DB6-4E48-B2F8-48AAC67B8403}"/>
              </a:ext>
            </a:extLst>
          </p:cNvPr>
          <p:cNvSpPr/>
          <p:nvPr/>
        </p:nvSpPr>
        <p:spPr>
          <a:xfrm>
            <a:off x="1010033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19A5BF89-4464-44C6-8157-89AF399848A2}"/>
              </a:ext>
            </a:extLst>
          </p:cNvPr>
          <p:cNvSpPr/>
          <p:nvPr/>
        </p:nvSpPr>
        <p:spPr>
          <a:xfrm>
            <a:off x="10319491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C4DEA056-E8D3-4FE7-9449-0709CFC4D57D}"/>
              </a:ext>
            </a:extLst>
          </p:cNvPr>
          <p:cNvSpPr/>
          <p:nvPr/>
        </p:nvSpPr>
        <p:spPr>
          <a:xfrm>
            <a:off x="10538652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A9850177-055F-431F-A8D4-BA5CDB9A5D4E}"/>
              </a:ext>
            </a:extLst>
          </p:cNvPr>
          <p:cNvSpPr/>
          <p:nvPr/>
        </p:nvSpPr>
        <p:spPr>
          <a:xfrm>
            <a:off x="10757813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DE849992-2EFB-41F3-B80C-3B0F69045BA8}"/>
              </a:ext>
            </a:extLst>
          </p:cNvPr>
          <p:cNvSpPr/>
          <p:nvPr/>
        </p:nvSpPr>
        <p:spPr>
          <a:xfrm>
            <a:off x="10976974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A722CE26-3B62-44B8-AED4-07F156ADDDB2}"/>
              </a:ext>
            </a:extLst>
          </p:cNvPr>
          <p:cNvSpPr/>
          <p:nvPr/>
        </p:nvSpPr>
        <p:spPr>
          <a:xfrm>
            <a:off x="900452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CA07B705-AD0F-441C-B3DD-D454EFD03D04}"/>
              </a:ext>
            </a:extLst>
          </p:cNvPr>
          <p:cNvSpPr/>
          <p:nvPr/>
        </p:nvSpPr>
        <p:spPr>
          <a:xfrm>
            <a:off x="922368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6EE337D7-ADCA-437E-90B5-8FB20513B333}"/>
              </a:ext>
            </a:extLst>
          </p:cNvPr>
          <p:cNvSpPr/>
          <p:nvPr/>
        </p:nvSpPr>
        <p:spPr>
          <a:xfrm>
            <a:off x="944284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4E4711A7-21AF-4F23-839B-535A3FEE2C5B}"/>
              </a:ext>
            </a:extLst>
          </p:cNvPr>
          <p:cNvSpPr/>
          <p:nvPr/>
        </p:nvSpPr>
        <p:spPr>
          <a:xfrm>
            <a:off x="966200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A7CC7375-00E0-41C5-A2F8-04B1EE2F78EB}"/>
              </a:ext>
            </a:extLst>
          </p:cNvPr>
          <p:cNvSpPr/>
          <p:nvPr/>
        </p:nvSpPr>
        <p:spPr>
          <a:xfrm>
            <a:off x="988116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98362B77-AF33-42B5-9670-EBFF9D1FDD20}"/>
              </a:ext>
            </a:extLst>
          </p:cNvPr>
          <p:cNvSpPr/>
          <p:nvPr/>
        </p:nvSpPr>
        <p:spPr>
          <a:xfrm>
            <a:off x="1010033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763C8558-58F9-4D33-94B9-88D325F65B60}"/>
              </a:ext>
            </a:extLst>
          </p:cNvPr>
          <p:cNvSpPr/>
          <p:nvPr/>
        </p:nvSpPr>
        <p:spPr>
          <a:xfrm>
            <a:off x="10319491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BA4E5176-2299-45C5-B8E8-92910D3AB2C7}"/>
              </a:ext>
            </a:extLst>
          </p:cNvPr>
          <p:cNvSpPr/>
          <p:nvPr/>
        </p:nvSpPr>
        <p:spPr>
          <a:xfrm>
            <a:off x="1053865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7E97EB3C-A6B1-4EFF-AAFF-DEE9342EAFBC}"/>
              </a:ext>
            </a:extLst>
          </p:cNvPr>
          <p:cNvSpPr/>
          <p:nvPr/>
        </p:nvSpPr>
        <p:spPr>
          <a:xfrm>
            <a:off x="10757813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6" name="타원 295">
            <a:extLst>
              <a:ext uri="{FF2B5EF4-FFF2-40B4-BE49-F238E27FC236}">
                <a16:creationId xmlns:a16="http://schemas.microsoft.com/office/drawing/2014/main" id="{0650FE43-7CFD-49F8-80B4-6917878B6C3A}"/>
              </a:ext>
            </a:extLst>
          </p:cNvPr>
          <p:cNvSpPr/>
          <p:nvPr/>
        </p:nvSpPr>
        <p:spPr>
          <a:xfrm>
            <a:off x="1097697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7F6E58F2-2053-4DE6-9950-10D54F427DFE}"/>
              </a:ext>
            </a:extLst>
          </p:cNvPr>
          <p:cNvSpPr/>
          <p:nvPr/>
        </p:nvSpPr>
        <p:spPr>
          <a:xfrm>
            <a:off x="900452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96E0F9FF-E5D9-493F-8A9B-45C81687C33C}"/>
              </a:ext>
            </a:extLst>
          </p:cNvPr>
          <p:cNvSpPr/>
          <p:nvPr/>
        </p:nvSpPr>
        <p:spPr>
          <a:xfrm>
            <a:off x="922368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57053AB1-777B-45AD-97E1-2011D1B67F2D}"/>
              </a:ext>
            </a:extLst>
          </p:cNvPr>
          <p:cNvSpPr/>
          <p:nvPr/>
        </p:nvSpPr>
        <p:spPr>
          <a:xfrm>
            <a:off x="944284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28E4DC3B-8D0A-4667-97A1-C5FFFF4467DA}"/>
              </a:ext>
            </a:extLst>
          </p:cNvPr>
          <p:cNvSpPr/>
          <p:nvPr/>
        </p:nvSpPr>
        <p:spPr>
          <a:xfrm>
            <a:off x="966200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8113BACC-23D1-4B76-BB8F-1B6BDADFE05A}"/>
              </a:ext>
            </a:extLst>
          </p:cNvPr>
          <p:cNvSpPr/>
          <p:nvPr/>
        </p:nvSpPr>
        <p:spPr>
          <a:xfrm>
            <a:off x="988116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F22864AA-0AB7-4E7C-9A94-C3A0F4B69194}"/>
              </a:ext>
            </a:extLst>
          </p:cNvPr>
          <p:cNvSpPr/>
          <p:nvPr/>
        </p:nvSpPr>
        <p:spPr>
          <a:xfrm>
            <a:off x="1010033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9254FCD3-6E96-4B8B-B45E-A00C84B8587D}"/>
              </a:ext>
            </a:extLst>
          </p:cNvPr>
          <p:cNvSpPr/>
          <p:nvPr/>
        </p:nvSpPr>
        <p:spPr>
          <a:xfrm>
            <a:off x="10319491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4" name="타원 303">
            <a:extLst>
              <a:ext uri="{FF2B5EF4-FFF2-40B4-BE49-F238E27FC236}">
                <a16:creationId xmlns:a16="http://schemas.microsoft.com/office/drawing/2014/main" id="{C3C7E0F1-4DA3-480D-8838-5C933BE2C3D2}"/>
              </a:ext>
            </a:extLst>
          </p:cNvPr>
          <p:cNvSpPr/>
          <p:nvPr/>
        </p:nvSpPr>
        <p:spPr>
          <a:xfrm>
            <a:off x="1053865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1D5686F7-B75A-43D3-BA52-86FC5A214A23}"/>
              </a:ext>
            </a:extLst>
          </p:cNvPr>
          <p:cNvSpPr/>
          <p:nvPr/>
        </p:nvSpPr>
        <p:spPr>
          <a:xfrm>
            <a:off x="10757813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5471E2BC-F89F-4FEF-9992-ED3EF0668BCD}"/>
              </a:ext>
            </a:extLst>
          </p:cNvPr>
          <p:cNvSpPr/>
          <p:nvPr/>
        </p:nvSpPr>
        <p:spPr>
          <a:xfrm>
            <a:off x="1097697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85B4580D-E256-47AF-A1F2-7F92AF9FBB83}"/>
              </a:ext>
            </a:extLst>
          </p:cNvPr>
          <p:cNvSpPr txBox="1"/>
          <p:nvPr/>
        </p:nvSpPr>
        <p:spPr>
          <a:xfrm>
            <a:off x="1092368" y="5633168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69F81819-96D1-4BC0-BE29-E64D249497A1}"/>
              </a:ext>
            </a:extLst>
          </p:cNvPr>
          <p:cNvSpPr txBox="1"/>
          <p:nvPr/>
        </p:nvSpPr>
        <p:spPr>
          <a:xfrm>
            <a:off x="1718588" y="505844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78%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D4AD3389-6543-401D-8CD1-67F7C7038DE6}"/>
              </a:ext>
            </a:extLst>
          </p:cNvPr>
          <p:cNvSpPr txBox="1"/>
          <p:nvPr/>
        </p:nvSpPr>
        <p:spPr>
          <a:xfrm>
            <a:off x="5087540" y="5633167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FEBA49B4-DB00-47F8-B53F-B5952F67FF04}"/>
              </a:ext>
            </a:extLst>
          </p:cNvPr>
          <p:cNvSpPr txBox="1"/>
          <p:nvPr/>
        </p:nvSpPr>
        <p:spPr>
          <a:xfrm>
            <a:off x="5677679" y="506251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65%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820A29FF-6AB7-4B1E-BD6E-993814BC3D39}"/>
              </a:ext>
            </a:extLst>
          </p:cNvPr>
          <p:cNvSpPr txBox="1"/>
          <p:nvPr/>
        </p:nvSpPr>
        <p:spPr>
          <a:xfrm>
            <a:off x="9082712" y="5633166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CB9101B1-A7EC-4DDB-B4F6-DC01B2F6F6A5}"/>
              </a:ext>
            </a:extLst>
          </p:cNvPr>
          <p:cNvSpPr txBox="1"/>
          <p:nvPr/>
        </p:nvSpPr>
        <p:spPr>
          <a:xfrm>
            <a:off x="9675052" y="506251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42%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3" name="직선 연결선 312">
            <a:extLst>
              <a:ext uri="{FF2B5EF4-FFF2-40B4-BE49-F238E27FC236}">
                <a16:creationId xmlns:a16="http://schemas.microsoft.com/office/drawing/2014/main" id="{C4C5BFEF-9EBF-4569-BB34-2BDBB7AF87DF}"/>
              </a:ext>
            </a:extLst>
          </p:cNvPr>
          <p:cNvCxnSpPr>
            <a:cxnSpLocks/>
          </p:cNvCxnSpPr>
          <p:nvPr/>
        </p:nvCxnSpPr>
        <p:spPr>
          <a:xfrm>
            <a:off x="1752469" y="477266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연결선 313">
            <a:extLst>
              <a:ext uri="{FF2B5EF4-FFF2-40B4-BE49-F238E27FC236}">
                <a16:creationId xmlns:a16="http://schemas.microsoft.com/office/drawing/2014/main" id="{ABE5F52A-799A-43D6-9E4C-4600F6EE69D9}"/>
              </a:ext>
            </a:extLst>
          </p:cNvPr>
          <p:cNvCxnSpPr>
            <a:cxnSpLocks/>
          </p:cNvCxnSpPr>
          <p:nvPr/>
        </p:nvCxnSpPr>
        <p:spPr>
          <a:xfrm>
            <a:off x="5711560" y="4772660"/>
            <a:ext cx="734061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B15E1725-694E-4357-A088-A668A869BEA4}"/>
              </a:ext>
            </a:extLst>
          </p:cNvPr>
          <p:cNvCxnSpPr>
            <a:cxnSpLocks/>
          </p:cNvCxnSpPr>
          <p:nvPr/>
        </p:nvCxnSpPr>
        <p:spPr>
          <a:xfrm>
            <a:off x="9708933" y="4772660"/>
            <a:ext cx="734061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양쪽 대괄호 1">
            <a:extLst>
              <a:ext uri="{FF2B5EF4-FFF2-40B4-BE49-F238E27FC236}">
                <a16:creationId xmlns:a16="http://schemas.microsoft.com/office/drawing/2014/main" id="{E2E2C5FF-9513-4660-B73A-057A3EE39106}"/>
              </a:ext>
            </a:extLst>
          </p:cNvPr>
          <p:cNvSpPr/>
          <p:nvPr/>
        </p:nvSpPr>
        <p:spPr>
          <a:xfrm>
            <a:off x="952241" y="5525951"/>
            <a:ext cx="2234634" cy="61454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양쪽 대괄호 315">
            <a:extLst>
              <a:ext uri="{FF2B5EF4-FFF2-40B4-BE49-F238E27FC236}">
                <a16:creationId xmlns:a16="http://schemas.microsoft.com/office/drawing/2014/main" id="{B618E387-5EA9-48DE-BB4F-BCFD3E3FCD65}"/>
              </a:ext>
            </a:extLst>
          </p:cNvPr>
          <p:cNvSpPr/>
          <p:nvPr/>
        </p:nvSpPr>
        <p:spPr>
          <a:xfrm>
            <a:off x="4947413" y="5525950"/>
            <a:ext cx="2234634" cy="614545"/>
          </a:xfrm>
          <a:prstGeom prst="bracketPair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양쪽 대괄호 316">
            <a:extLst>
              <a:ext uri="{FF2B5EF4-FFF2-40B4-BE49-F238E27FC236}">
                <a16:creationId xmlns:a16="http://schemas.microsoft.com/office/drawing/2014/main" id="{BB89D435-EDD3-4441-A141-09C60D0779BB}"/>
              </a:ext>
            </a:extLst>
          </p:cNvPr>
          <p:cNvSpPr/>
          <p:nvPr/>
        </p:nvSpPr>
        <p:spPr>
          <a:xfrm>
            <a:off x="8942585" y="5525949"/>
            <a:ext cx="2234634" cy="614545"/>
          </a:xfrm>
          <a:prstGeom prst="bracketPair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54683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Part 1,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2308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0DD54-51D4-48F2-8A27-37CFB481180E}"/>
              </a:ext>
            </a:extLst>
          </p:cNvPr>
          <p:cNvSpPr txBox="1"/>
          <p:nvPr/>
        </p:nvSpPr>
        <p:spPr>
          <a:xfrm>
            <a:off x="2725925" y="501955"/>
            <a:ext cx="4339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</a:rPr>
              <a:t>Lorem Ipsum is simply dummy text of the printing and typesetting industry</a:t>
            </a:r>
            <a:endParaRPr lang="ko-KR" alt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C8B804E2-23BC-4310-AA9D-84BBC206C578}"/>
              </a:ext>
            </a:extLst>
          </p:cNvPr>
          <p:cNvSpPr/>
          <p:nvPr/>
        </p:nvSpPr>
        <p:spPr>
          <a:xfrm>
            <a:off x="481567" y="149558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="" xmlns:cx1="http://schemas.microsoft.com/office/drawing/2015/9/8/chartex" Requires="cx1">
          <p:graphicFrame>
            <p:nvGraphicFramePr>
              <p:cNvPr id="321" name="차트 320">
                <a:extLst>
                  <a:ext uri="{FF2B5EF4-FFF2-40B4-BE49-F238E27FC236}">
                    <a16:creationId xmlns:a16="http://schemas.microsoft.com/office/drawing/2014/main" id="{5E8069AF-5507-45AC-9AEB-EA83EE4B3C0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96577323"/>
                  </p:ext>
                </p:extLst>
              </p:nvPr>
            </p:nvGraphicFramePr>
            <p:xfrm>
              <a:off x="715696" y="2570659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21" name="차트 320">
                <a:extLst>
                  <a:ext uri="{FF2B5EF4-FFF2-40B4-BE49-F238E27FC236}">
                    <a16:creationId xmlns:a16="http://schemas.microsoft.com/office/drawing/2014/main" id="{5E8069AF-5507-45AC-9AEB-EA83EE4B3C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570659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AD73BDDE-6244-432C-9F00-DC68C72301DE}"/>
              </a:ext>
            </a:extLst>
          </p:cNvPr>
          <p:cNvSpPr/>
          <p:nvPr/>
        </p:nvSpPr>
        <p:spPr>
          <a:xfrm>
            <a:off x="6314157" y="149558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5" name="차트 324">
            <a:extLst>
              <a:ext uri="{FF2B5EF4-FFF2-40B4-BE49-F238E27FC236}">
                <a16:creationId xmlns:a16="http://schemas.microsoft.com/office/drawing/2014/main" id="{D582A5E4-5A5A-4507-B968-DEC8C4C1E4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1015355"/>
              </p:ext>
            </p:extLst>
          </p:nvPr>
        </p:nvGraphicFramePr>
        <p:xfrm>
          <a:off x="6560802" y="179535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04F39578-DA39-40AF-83AD-DB59794F0489}"/>
              </a:ext>
            </a:extLst>
          </p:cNvPr>
          <p:cNvSpPr/>
          <p:nvPr/>
        </p:nvSpPr>
        <p:spPr>
          <a:xfrm>
            <a:off x="709177" y="170806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B6F83C03-765F-41EA-8542-94DE63EA98DC}"/>
              </a:ext>
            </a:extLst>
          </p:cNvPr>
          <p:cNvSpPr txBox="1"/>
          <p:nvPr/>
        </p:nvSpPr>
        <p:spPr>
          <a:xfrm>
            <a:off x="1505603" y="1788695"/>
            <a:ext cx="3276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제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 실적</a:t>
            </a:r>
          </a:p>
        </p:txBody>
      </p:sp>
    </p:spTree>
    <p:extLst>
      <p:ext uri="{BB962C8B-B14F-4D97-AF65-F5344CB8AC3E}">
        <p14:creationId xmlns:p14="http://schemas.microsoft.com/office/powerpoint/2010/main" val="117025395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Part 1,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2308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0DD54-51D4-48F2-8A27-37CFB481180E}"/>
              </a:ext>
            </a:extLst>
          </p:cNvPr>
          <p:cNvSpPr txBox="1"/>
          <p:nvPr/>
        </p:nvSpPr>
        <p:spPr>
          <a:xfrm>
            <a:off x="2725925" y="501955"/>
            <a:ext cx="4339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</a:rPr>
              <a:t>Lorem Ipsum is simply dummy text of the printing and typesetting industry</a:t>
            </a:r>
            <a:endParaRPr lang="ko-KR" alt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7640BAF-B540-44E3-9DE3-EBB3456D2227}"/>
              </a:ext>
            </a:extLst>
          </p:cNvPr>
          <p:cNvSpPr/>
          <p:nvPr/>
        </p:nvSpPr>
        <p:spPr>
          <a:xfrm>
            <a:off x="5753680" y="3324914"/>
            <a:ext cx="2939816" cy="2939816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C88EBDD-4FC3-4071-BC78-131349DCFD5E}"/>
              </a:ext>
            </a:extLst>
          </p:cNvPr>
          <p:cNvSpPr/>
          <p:nvPr/>
        </p:nvSpPr>
        <p:spPr>
          <a:xfrm>
            <a:off x="3518986" y="3324914"/>
            <a:ext cx="2939816" cy="293981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8A1B81-E6B5-4712-B29E-91B5035F0D1C}"/>
              </a:ext>
            </a:extLst>
          </p:cNvPr>
          <p:cNvSpPr/>
          <p:nvPr/>
        </p:nvSpPr>
        <p:spPr>
          <a:xfrm>
            <a:off x="4674301" y="1339124"/>
            <a:ext cx="2939816" cy="2939816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34D7A-017F-4756-917B-4528B4B966A9}"/>
              </a:ext>
            </a:extLst>
          </p:cNvPr>
          <p:cNvSpPr txBox="1"/>
          <p:nvPr/>
        </p:nvSpPr>
        <p:spPr>
          <a:xfrm>
            <a:off x="3983136" y="4744278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8CCC8-3574-4D32-A02D-F3F8C0485DFD}"/>
              </a:ext>
            </a:extLst>
          </p:cNvPr>
          <p:cNvSpPr txBox="1"/>
          <p:nvPr/>
        </p:nvSpPr>
        <p:spPr>
          <a:xfrm>
            <a:off x="6910392" y="4744278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A5713C-2303-490D-8142-3AE7EC2F01AA}"/>
              </a:ext>
            </a:extLst>
          </p:cNvPr>
          <p:cNvSpPr txBox="1"/>
          <p:nvPr/>
        </p:nvSpPr>
        <p:spPr>
          <a:xfrm>
            <a:off x="5453044" y="2594247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09F4D7-CDDA-4F09-A91C-6F1EC048BDCE}"/>
              </a:ext>
            </a:extLst>
          </p:cNvPr>
          <p:cNvSpPr txBox="1"/>
          <p:nvPr/>
        </p:nvSpPr>
        <p:spPr>
          <a:xfrm>
            <a:off x="931669" y="4479358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FE8C5A-9C5F-4141-BBD1-A0C3BBCB29EA}"/>
              </a:ext>
            </a:extLst>
          </p:cNvPr>
          <p:cNvSpPr txBox="1"/>
          <p:nvPr/>
        </p:nvSpPr>
        <p:spPr>
          <a:xfrm>
            <a:off x="8790554" y="4463406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053F82-610B-44E4-828B-43DEAEEE5A64}"/>
              </a:ext>
            </a:extLst>
          </p:cNvPr>
          <p:cNvSpPr txBox="1"/>
          <p:nvPr/>
        </p:nvSpPr>
        <p:spPr>
          <a:xfrm>
            <a:off x="7801499" y="1786528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8C35356-CFE2-47B0-9ABA-FC8913C064FE}"/>
              </a:ext>
            </a:extLst>
          </p:cNvPr>
          <p:cNvSpPr/>
          <p:nvPr/>
        </p:nvSpPr>
        <p:spPr>
          <a:xfrm>
            <a:off x="609600" y="1419529"/>
            <a:ext cx="2611390" cy="711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408EDA-E639-4DD9-934E-610C3A2852BF}"/>
              </a:ext>
            </a:extLst>
          </p:cNvPr>
          <p:cNvSpPr txBox="1"/>
          <p:nvPr/>
        </p:nvSpPr>
        <p:spPr>
          <a:xfrm>
            <a:off x="709208" y="1552365"/>
            <a:ext cx="243343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1188645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E6382A9-02F9-41FB-B821-D4AE917B475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17700" y="0"/>
            <a:ext cx="4574300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F3382A1D-3F31-4B18-82F1-B161F49A1642}"/>
              </a:ext>
            </a:extLst>
          </p:cNvPr>
          <p:cNvGrpSpPr/>
          <p:nvPr/>
        </p:nvGrpSpPr>
        <p:grpSpPr>
          <a:xfrm>
            <a:off x="365760" y="2456359"/>
            <a:ext cx="7251940" cy="1452841"/>
            <a:chOff x="365760" y="2456359"/>
            <a:chExt cx="7251940" cy="14528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33D9C2-AABC-4F56-89E2-310BE15BE20E}"/>
                </a:ext>
              </a:extLst>
            </p:cNvPr>
            <p:cNvSpPr txBox="1"/>
            <p:nvPr/>
          </p:nvSpPr>
          <p:spPr>
            <a:xfrm>
              <a:off x="365760" y="2456359"/>
              <a:ext cx="436850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>
                  <a:solidFill>
                    <a:schemeClr val="bg1"/>
                  </a:solidFill>
                </a:rPr>
                <a:t>제목을 입력하세요</a:t>
              </a:r>
              <a:endParaRPr lang="ko-KR" altLang="en-US" sz="4400" spc="-300" dirty="0">
                <a:solidFill>
                  <a:schemeClr val="bg1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23CDD70-C020-4928-A625-96F39D70D71B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" y="3429000"/>
              <a:ext cx="72519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631503-B88B-4AD3-BF48-6F0D55272A43}"/>
                </a:ext>
              </a:extLst>
            </p:cNvPr>
            <p:cNvSpPr txBox="1"/>
            <p:nvPr/>
          </p:nvSpPr>
          <p:spPr>
            <a:xfrm>
              <a:off x="365760" y="3632201"/>
              <a:ext cx="51876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Lorem Ipsum is simply dummy text of the printing and typesetting industry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0E42A02-4266-451A-8986-06B28CE3A49A}"/>
              </a:ext>
            </a:extLst>
          </p:cNvPr>
          <p:cNvSpPr txBox="1"/>
          <p:nvPr/>
        </p:nvSpPr>
        <p:spPr>
          <a:xfrm>
            <a:off x="365760" y="208702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Part 2, 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116071-B1C8-4B5E-88EE-1FA63DB0C630}"/>
              </a:ext>
            </a:extLst>
          </p:cNvPr>
          <p:cNvSpPr txBox="1"/>
          <p:nvPr/>
        </p:nvSpPr>
        <p:spPr>
          <a:xfrm>
            <a:off x="355179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91520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Part 2,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2308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0DD54-51D4-48F2-8A27-37CFB481180E}"/>
              </a:ext>
            </a:extLst>
          </p:cNvPr>
          <p:cNvSpPr txBox="1"/>
          <p:nvPr/>
        </p:nvSpPr>
        <p:spPr>
          <a:xfrm>
            <a:off x="2725925" y="501955"/>
            <a:ext cx="4339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</a:rPr>
              <a:t>Lorem Ipsum is simply dummy text of the printing and typesetting industry</a:t>
            </a:r>
            <a:endParaRPr lang="ko-KR" alt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D3EB63A-9D14-41BE-80AF-619261123D04}"/>
              </a:ext>
            </a:extLst>
          </p:cNvPr>
          <p:cNvSpPr/>
          <p:nvPr/>
        </p:nvSpPr>
        <p:spPr>
          <a:xfrm>
            <a:off x="633278" y="1237326"/>
            <a:ext cx="5159296" cy="51647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4EA2B11-6ACD-4760-95C3-92A316CB4B9F}"/>
              </a:ext>
            </a:extLst>
          </p:cNvPr>
          <p:cNvSpPr/>
          <p:nvPr/>
        </p:nvSpPr>
        <p:spPr>
          <a:xfrm>
            <a:off x="652084" y="1235852"/>
            <a:ext cx="718828" cy="7188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16AA39-94EE-462D-8B49-1577BC494AD2}"/>
              </a:ext>
            </a:extLst>
          </p:cNvPr>
          <p:cNvSpPr txBox="1"/>
          <p:nvPr/>
        </p:nvSpPr>
        <p:spPr>
          <a:xfrm>
            <a:off x="783915" y="1280746"/>
            <a:ext cx="482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2214AA4-CAA7-4B2A-A885-B7E1B0A0F888}"/>
              </a:ext>
            </a:extLst>
          </p:cNvPr>
          <p:cNvSpPr/>
          <p:nvPr/>
        </p:nvSpPr>
        <p:spPr>
          <a:xfrm>
            <a:off x="1801372" y="1953679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FF14229-BC38-45B7-BD5E-9DEC97A1DFC6}"/>
              </a:ext>
            </a:extLst>
          </p:cNvPr>
          <p:cNvSpPr/>
          <p:nvPr/>
        </p:nvSpPr>
        <p:spPr>
          <a:xfrm>
            <a:off x="2091019" y="1953679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004384B-3F8A-47C5-A38D-458D3A694C61}"/>
              </a:ext>
            </a:extLst>
          </p:cNvPr>
          <p:cNvSpPr/>
          <p:nvPr/>
        </p:nvSpPr>
        <p:spPr>
          <a:xfrm>
            <a:off x="2380667" y="1953679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A2E00AA-ABE9-474E-B427-2D4353974703}"/>
              </a:ext>
            </a:extLst>
          </p:cNvPr>
          <p:cNvSpPr/>
          <p:nvPr/>
        </p:nvSpPr>
        <p:spPr>
          <a:xfrm>
            <a:off x="2670313" y="1953679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2EEA86D-A308-442C-A253-F5D38E54DAF2}"/>
              </a:ext>
            </a:extLst>
          </p:cNvPr>
          <p:cNvSpPr/>
          <p:nvPr/>
        </p:nvSpPr>
        <p:spPr>
          <a:xfrm>
            <a:off x="2959961" y="1953679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BF6252C-46D9-4AFC-8380-3215E270BB5D}"/>
              </a:ext>
            </a:extLst>
          </p:cNvPr>
          <p:cNvSpPr/>
          <p:nvPr/>
        </p:nvSpPr>
        <p:spPr>
          <a:xfrm>
            <a:off x="3249607" y="1953679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341FADE-4430-4E34-955B-74D6ADA6E144}"/>
              </a:ext>
            </a:extLst>
          </p:cNvPr>
          <p:cNvSpPr/>
          <p:nvPr/>
        </p:nvSpPr>
        <p:spPr>
          <a:xfrm>
            <a:off x="3539254" y="1953679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D9A8A50-54E4-4B6D-A3E4-374D78C2B42A}"/>
              </a:ext>
            </a:extLst>
          </p:cNvPr>
          <p:cNvSpPr/>
          <p:nvPr/>
        </p:nvSpPr>
        <p:spPr>
          <a:xfrm>
            <a:off x="3828902" y="1953679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3EF60E3-311C-4760-97DF-9CD15BB8AF6C}"/>
              </a:ext>
            </a:extLst>
          </p:cNvPr>
          <p:cNvSpPr/>
          <p:nvPr/>
        </p:nvSpPr>
        <p:spPr>
          <a:xfrm>
            <a:off x="4118548" y="1953679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5B71D9B-48D2-478A-90D4-5A22B73F5498}"/>
              </a:ext>
            </a:extLst>
          </p:cNvPr>
          <p:cNvSpPr/>
          <p:nvPr/>
        </p:nvSpPr>
        <p:spPr>
          <a:xfrm>
            <a:off x="4408196" y="1953679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AB1FCE7-14C6-477C-AA69-6F986F002663}"/>
              </a:ext>
            </a:extLst>
          </p:cNvPr>
          <p:cNvSpPr/>
          <p:nvPr/>
        </p:nvSpPr>
        <p:spPr>
          <a:xfrm>
            <a:off x="1801372" y="2271949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7E68831-2CF8-44B2-8BC6-810A3E459BD7}"/>
              </a:ext>
            </a:extLst>
          </p:cNvPr>
          <p:cNvSpPr/>
          <p:nvPr/>
        </p:nvSpPr>
        <p:spPr>
          <a:xfrm>
            <a:off x="2091019" y="2271949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2287876-0D88-4804-AAEB-ABC383A84831}"/>
              </a:ext>
            </a:extLst>
          </p:cNvPr>
          <p:cNvSpPr/>
          <p:nvPr/>
        </p:nvSpPr>
        <p:spPr>
          <a:xfrm>
            <a:off x="2380667" y="2271949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9F6CBCD-7656-40B1-84D2-4E0EE1772669}"/>
              </a:ext>
            </a:extLst>
          </p:cNvPr>
          <p:cNvSpPr/>
          <p:nvPr/>
        </p:nvSpPr>
        <p:spPr>
          <a:xfrm>
            <a:off x="2670313" y="2271949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267C162-0E0A-44BB-A079-65F9E397736A}"/>
              </a:ext>
            </a:extLst>
          </p:cNvPr>
          <p:cNvSpPr/>
          <p:nvPr/>
        </p:nvSpPr>
        <p:spPr>
          <a:xfrm>
            <a:off x="2959961" y="2271949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F274675-87B5-41A2-97E2-17572484E1AB}"/>
              </a:ext>
            </a:extLst>
          </p:cNvPr>
          <p:cNvSpPr/>
          <p:nvPr/>
        </p:nvSpPr>
        <p:spPr>
          <a:xfrm>
            <a:off x="3249607" y="2271949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24D6B9D-3DC2-430D-835A-627333EC03D9}"/>
              </a:ext>
            </a:extLst>
          </p:cNvPr>
          <p:cNvSpPr/>
          <p:nvPr/>
        </p:nvSpPr>
        <p:spPr>
          <a:xfrm>
            <a:off x="3539254" y="2271949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A1028DA-BBA2-466A-AF6B-62EC0356FFE0}"/>
              </a:ext>
            </a:extLst>
          </p:cNvPr>
          <p:cNvSpPr/>
          <p:nvPr/>
        </p:nvSpPr>
        <p:spPr>
          <a:xfrm>
            <a:off x="3828902" y="2271949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26F0713-2691-413D-9936-05AE54B40910}"/>
              </a:ext>
            </a:extLst>
          </p:cNvPr>
          <p:cNvSpPr/>
          <p:nvPr/>
        </p:nvSpPr>
        <p:spPr>
          <a:xfrm>
            <a:off x="4118548" y="2271949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2E74EAF2-3A6C-4612-8BC7-E18C473D55CF}"/>
              </a:ext>
            </a:extLst>
          </p:cNvPr>
          <p:cNvSpPr/>
          <p:nvPr/>
        </p:nvSpPr>
        <p:spPr>
          <a:xfrm>
            <a:off x="4408196" y="2271949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74EFC9BA-74EA-4F00-9E9F-B6DB50D28D40}"/>
              </a:ext>
            </a:extLst>
          </p:cNvPr>
          <p:cNvSpPr/>
          <p:nvPr/>
        </p:nvSpPr>
        <p:spPr>
          <a:xfrm>
            <a:off x="1801372" y="259021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4F6A7D2C-107C-4111-9D3C-12A8F4F1D507}"/>
              </a:ext>
            </a:extLst>
          </p:cNvPr>
          <p:cNvSpPr/>
          <p:nvPr/>
        </p:nvSpPr>
        <p:spPr>
          <a:xfrm>
            <a:off x="2091019" y="259021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3758144D-89BA-4640-BE1A-56EC32BCA417}"/>
              </a:ext>
            </a:extLst>
          </p:cNvPr>
          <p:cNvSpPr/>
          <p:nvPr/>
        </p:nvSpPr>
        <p:spPr>
          <a:xfrm>
            <a:off x="2380667" y="259021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115EF12B-F36A-4247-B687-BC9773EAFD2C}"/>
              </a:ext>
            </a:extLst>
          </p:cNvPr>
          <p:cNvSpPr/>
          <p:nvPr/>
        </p:nvSpPr>
        <p:spPr>
          <a:xfrm>
            <a:off x="2670313" y="259021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9B0537BC-6E3B-4B1B-A8F5-F0792FEE2500}"/>
              </a:ext>
            </a:extLst>
          </p:cNvPr>
          <p:cNvSpPr/>
          <p:nvPr/>
        </p:nvSpPr>
        <p:spPr>
          <a:xfrm>
            <a:off x="2959961" y="259021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23E8A0E1-559F-4C32-A3A3-AF81AB4069AC}"/>
              </a:ext>
            </a:extLst>
          </p:cNvPr>
          <p:cNvSpPr/>
          <p:nvPr/>
        </p:nvSpPr>
        <p:spPr>
          <a:xfrm>
            <a:off x="3249607" y="259021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5BF7D59-4DBD-4E0E-834F-084B35041CDB}"/>
              </a:ext>
            </a:extLst>
          </p:cNvPr>
          <p:cNvSpPr/>
          <p:nvPr/>
        </p:nvSpPr>
        <p:spPr>
          <a:xfrm>
            <a:off x="3539254" y="259021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578FCEA7-A8D4-4DB7-82DE-05A18FE9BAA5}"/>
              </a:ext>
            </a:extLst>
          </p:cNvPr>
          <p:cNvSpPr/>
          <p:nvPr/>
        </p:nvSpPr>
        <p:spPr>
          <a:xfrm>
            <a:off x="3828902" y="259021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5EC92CF8-A295-4C33-8248-C3DE4ECA913A}"/>
              </a:ext>
            </a:extLst>
          </p:cNvPr>
          <p:cNvSpPr/>
          <p:nvPr/>
        </p:nvSpPr>
        <p:spPr>
          <a:xfrm>
            <a:off x="4118548" y="259021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815EBBE-4632-4008-A04C-D20C6AC2B545}"/>
              </a:ext>
            </a:extLst>
          </p:cNvPr>
          <p:cNvSpPr/>
          <p:nvPr/>
        </p:nvSpPr>
        <p:spPr>
          <a:xfrm>
            <a:off x="4408196" y="259021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59CDD20-03E6-455C-A94A-06777B5B26D6}"/>
              </a:ext>
            </a:extLst>
          </p:cNvPr>
          <p:cNvSpPr/>
          <p:nvPr/>
        </p:nvSpPr>
        <p:spPr>
          <a:xfrm>
            <a:off x="1801372" y="290848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F920D6FE-BA80-481C-BB91-E496E731ABF6}"/>
              </a:ext>
            </a:extLst>
          </p:cNvPr>
          <p:cNvSpPr/>
          <p:nvPr/>
        </p:nvSpPr>
        <p:spPr>
          <a:xfrm>
            <a:off x="2091019" y="290848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92A18082-6BBF-475B-BFEC-04F6EA0CEFAE}"/>
              </a:ext>
            </a:extLst>
          </p:cNvPr>
          <p:cNvSpPr/>
          <p:nvPr/>
        </p:nvSpPr>
        <p:spPr>
          <a:xfrm>
            <a:off x="2380667" y="290848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991689A5-2AE9-401B-A660-A389FB16DADC}"/>
              </a:ext>
            </a:extLst>
          </p:cNvPr>
          <p:cNvSpPr/>
          <p:nvPr/>
        </p:nvSpPr>
        <p:spPr>
          <a:xfrm>
            <a:off x="2670313" y="290848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C2CD576-F95F-45F0-80DF-617486107F02}"/>
              </a:ext>
            </a:extLst>
          </p:cNvPr>
          <p:cNvSpPr/>
          <p:nvPr/>
        </p:nvSpPr>
        <p:spPr>
          <a:xfrm>
            <a:off x="2959961" y="290848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1A66AF4-15BB-4561-888E-35C95B753618}"/>
              </a:ext>
            </a:extLst>
          </p:cNvPr>
          <p:cNvSpPr/>
          <p:nvPr/>
        </p:nvSpPr>
        <p:spPr>
          <a:xfrm>
            <a:off x="3249607" y="290848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B5EE5351-C25D-432A-9F93-CE8759B5BC24}"/>
              </a:ext>
            </a:extLst>
          </p:cNvPr>
          <p:cNvSpPr/>
          <p:nvPr/>
        </p:nvSpPr>
        <p:spPr>
          <a:xfrm>
            <a:off x="3539254" y="290848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D24DDB54-DAF3-4E45-921D-7CD1C3E927CE}"/>
              </a:ext>
            </a:extLst>
          </p:cNvPr>
          <p:cNvSpPr/>
          <p:nvPr/>
        </p:nvSpPr>
        <p:spPr>
          <a:xfrm>
            <a:off x="3828902" y="290848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FEF5931F-E343-48EC-959C-81658A30782E}"/>
              </a:ext>
            </a:extLst>
          </p:cNvPr>
          <p:cNvSpPr/>
          <p:nvPr/>
        </p:nvSpPr>
        <p:spPr>
          <a:xfrm>
            <a:off x="4118548" y="290848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A4E3885-CFDF-48BD-BEA7-F29E70CF7B09}"/>
              </a:ext>
            </a:extLst>
          </p:cNvPr>
          <p:cNvSpPr/>
          <p:nvPr/>
        </p:nvSpPr>
        <p:spPr>
          <a:xfrm>
            <a:off x="4408196" y="290848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AB920659-E99C-4398-A20E-3825FBA45A8E}"/>
              </a:ext>
            </a:extLst>
          </p:cNvPr>
          <p:cNvSpPr/>
          <p:nvPr/>
        </p:nvSpPr>
        <p:spPr>
          <a:xfrm>
            <a:off x="1801372" y="322675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6DFD990-161C-41E5-93E3-280BB2998637}"/>
              </a:ext>
            </a:extLst>
          </p:cNvPr>
          <p:cNvSpPr/>
          <p:nvPr/>
        </p:nvSpPr>
        <p:spPr>
          <a:xfrm>
            <a:off x="2091019" y="322675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EBB731C-8B04-4C44-B32F-10EB92F0CDE2}"/>
              </a:ext>
            </a:extLst>
          </p:cNvPr>
          <p:cNvSpPr/>
          <p:nvPr/>
        </p:nvSpPr>
        <p:spPr>
          <a:xfrm>
            <a:off x="2380667" y="322675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EAA78CBA-9295-480E-A1A5-CC37983083E4}"/>
              </a:ext>
            </a:extLst>
          </p:cNvPr>
          <p:cNvSpPr/>
          <p:nvPr/>
        </p:nvSpPr>
        <p:spPr>
          <a:xfrm>
            <a:off x="2670313" y="322675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B44E2F44-2A1A-4624-979C-4DEF7A2F61BE}"/>
              </a:ext>
            </a:extLst>
          </p:cNvPr>
          <p:cNvSpPr/>
          <p:nvPr/>
        </p:nvSpPr>
        <p:spPr>
          <a:xfrm>
            <a:off x="2959961" y="322675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3F71E831-45B9-44B4-842B-4EBC62BFFF20}"/>
              </a:ext>
            </a:extLst>
          </p:cNvPr>
          <p:cNvSpPr/>
          <p:nvPr/>
        </p:nvSpPr>
        <p:spPr>
          <a:xfrm>
            <a:off x="3249607" y="322675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3B461EB-3598-48F2-81D4-D6F7F8A1132C}"/>
              </a:ext>
            </a:extLst>
          </p:cNvPr>
          <p:cNvSpPr/>
          <p:nvPr/>
        </p:nvSpPr>
        <p:spPr>
          <a:xfrm>
            <a:off x="3539254" y="322675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AAB9069B-9674-454C-902F-7DDE96FE2596}"/>
              </a:ext>
            </a:extLst>
          </p:cNvPr>
          <p:cNvSpPr/>
          <p:nvPr/>
        </p:nvSpPr>
        <p:spPr>
          <a:xfrm>
            <a:off x="3828902" y="322675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787B5E1-F8E1-460B-9250-129695BC27BC}"/>
              </a:ext>
            </a:extLst>
          </p:cNvPr>
          <p:cNvSpPr/>
          <p:nvPr/>
        </p:nvSpPr>
        <p:spPr>
          <a:xfrm>
            <a:off x="4118548" y="322675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72233F41-EC4E-4C99-AB8F-6CF28082D2FF}"/>
              </a:ext>
            </a:extLst>
          </p:cNvPr>
          <p:cNvSpPr/>
          <p:nvPr/>
        </p:nvSpPr>
        <p:spPr>
          <a:xfrm>
            <a:off x="4408196" y="322675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F5F1EAF5-8925-490F-B5C2-030BE35B7490}"/>
              </a:ext>
            </a:extLst>
          </p:cNvPr>
          <p:cNvSpPr/>
          <p:nvPr/>
        </p:nvSpPr>
        <p:spPr>
          <a:xfrm>
            <a:off x="1801372" y="354502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5AA24E1-874E-43A4-94D1-DC5CCCBE3E80}"/>
              </a:ext>
            </a:extLst>
          </p:cNvPr>
          <p:cNvSpPr/>
          <p:nvPr/>
        </p:nvSpPr>
        <p:spPr>
          <a:xfrm>
            <a:off x="2091019" y="354502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3CBB8B81-B8BD-42B8-8E85-17B4988758D6}"/>
              </a:ext>
            </a:extLst>
          </p:cNvPr>
          <p:cNvSpPr/>
          <p:nvPr/>
        </p:nvSpPr>
        <p:spPr>
          <a:xfrm>
            <a:off x="2380667" y="354502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FC62C29E-104F-4337-9898-38B9A031295B}"/>
              </a:ext>
            </a:extLst>
          </p:cNvPr>
          <p:cNvSpPr/>
          <p:nvPr/>
        </p:nvSpPr>
        <p:spPr>
          <a:xfrm>
            <a:off x="2670313" y="354502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71C2239-00E6-4093-B2AA-32AA0868845B}"/>
              </a:ext>
            </a:extLst>
          </p:cNvPr>
          <p:cNvSpPr/>
          <p:nvPr/>
        </p:nvSpPr>
        <p:spPr>
          <a:xfrm>
            <a:off x="2959961" y="354502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B8C32EC2-922E-4A11-B32E-385F2D6C19EF}"/>
              </a:ext>
            </a:extLst>
          </p:cNvPr>
          <p:cNvSpPr/>
          <p:nvPr/>
        </p:nvSpPr>
        <p:spPr>
          <a:xfrm>
            <a:off x="3249607" y="354502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67294769-DEC0-403A-B3EA-AB4FD78C2B62}"/>
              </a:ext>
            </a:extLst>
          </p:cNvPr>
          <p:cNvSpPr/>
          <p:nvPr/>
        </p:nvSpPr>
        <p:spPr>
          <a:xfrm>
            <a:off x="3539254" y="354502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DC681156-D370-4864-82CF-EEB1686161F5}"/>
              </a:ext>
            </a:extLst>
          </p:cNvPr>
          <p:cNvSpPr/>
          <p:nvPr/>
        </p:nvSpPr>
        <p:spPr>
          <a:xfrm>
            <a:off x="3828902" y="354502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EA67B125-2AB4-4153-BF6E-CC42C4D843B7}"/>
              </a:ext>
            </a:extLst>
          </p:cNvPr>
          <p:cNvSpPr/>
          <p:nvPr/>
        </p:nvSpPr>
        <p:spPr>
          <a:xfrm>
            <a:off x="4118548" y="354502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4F06CC9D-5468-4A69-A6A1-F5D99F7AC62B}"/>
              </a:ext>
            </a:extLst>
          </p:cNvPr>
          <p:cNvSpPr/>
          <p:nvPr/>
        </p:nvSpPr>
        <p:spPr>
          <a:xfrm>
            <a:off x="4408196" y="354502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071748A7-300C-4EBF-A31D-480E1C33DB9F}"/>
              </a:ext>
            </a:extLst>
          </p:cNvPr>
          <p:cNvSpPr/>
          <p:nvPr/>
        </p:nvSpPr>
        <p:spPr>
          <a:xfrm>
            <a:off x="1801372" y="386329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8DF587F1-E2EE-4722-BE16-769F99733A87}"/>
              </a:ext>
            </a:extLst>
          </p:cNvPr>
          <p:cNvSpPr/>
          <p:nvPr/>
        </p:nvSpPr>
        <p:spPr>
          <a:xfrm>
            <a:off x="2091019" y="386329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2F9595A2-4898-4EA2-8704-D6F5967679F3}"/>
              </a:ext>
            </a:extLst>
          </p:cNvPr>
          <p:cNvSpPr/>
          <p:nvPr/>
        </p:nvSpPr>
        <p:spPr>
          <a:xfrm>
            <a:off x="2380667" y="386329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7412DFBD-0CD2-48E2-987B-2EA46450F149}"/>
              </a:ext>
            </a:extLst>
          </p:cNvPr>
          <p:cNvSpPr/>
          <p:nvPr/>
        </p:nvSpPr>
        <p:spPr>
          <a:xfrm>
            <a:off x="2670313" y="386329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61F01305-9E97-42B7-969D-DD0BAAB48017}"/>
              </a:ext>
            </a:extLst>
          </p:cNvPr>
          <p:cNvSpPr/>
          <p:nvPr/>
        </p:nvSpPr>
        <p:spPr>
          <a:xfrm>
            <a:off x="2959961" y="386329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3655D088-6D41-4D75-BEAE-D09BBC9A81D0}"/>
              </a:ext>
            </a:extLst>
          </p:cNvPr>
          <p:cNvSpPr/>
          <p:nvPr/>
        </p:nvSpPr>
        <p:spPr>
          <a:xfrm>
            <a:off x="3249607" y="386329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056185F4-4A73-4876-8ACF-0724F7B62E3A}"/>
              </a:ext>
            </a:extLst>
          </p:cNvPr>
          <p:cNvSpPr/>
          <p:nvPr/>
        </p:nvSpPr>
        <p:spPr>
          <a:xfrm>
            <a:off x="3539254" y="386329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58193B13-5A2D-48A2-B333-BC5BDD27705D}"/>
              </a:ext>
            </a:extLst>
          </p:cNvPr>
          <p:cNvSpPr/>
          <p:nvPr/>
        </p:nvSpPr>
        <p:spPr>
          <a:xfrm>
            <a:off x="3828902" y="386329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3AB63F5E-F634-4318-9B68-E32D2CC977F5}"/>
              </a:ext>
            </a:extLst>
          </p:cNvPr>
          <p:cNvSpPr/>
          <p:nvPr/>
        </p:nvSpPr>
        <p:spPr>
          <a:xfrm>
            <a:off x="4118548" y="386329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94604467-811A-4EEC-862C-D1AD353CC65E}"/>
              </a:ext>
            </a:extLst>
          </p:cNvPr>
          <p:cNvSpPr/>
          <p:nvPr/>
        </p:nvSpPr>
        <p:spPr>
          <a:xfrm>
            <a:off x="4408196" y="386329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D4F3ED14-E813-4167-B0BA-FEC0D65B481F}"/>
              </a:ext>
            </a:extLst>
          </p:cNvPr>
          <p:cNvSpPr/>
          <p:nvPr/>
        </p:nvSpPr>
        <p:spPr>
          <a:xfrm>
            <a:off x="1801372" y="418156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3A86B708-9AC2-423D-9BA6-E0F02A8DE249}"/>
              </a:ext>
            </a:extLst>
          </p:cNvPr>
          <p:cNvSpPr/>
          <p:nvPr/>
        </p:nvSpPr>
        <p:spPr>
          <a:xfrm>
            <a:off x="2091019" y="418156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80BB8919-6C27-4BB2-8888-2DDD2A71A829}"/>
              </a:ext>
            </a:extLst>
          </p:cNvPr>
          <p:cNvSpPr/>
          <p:nvPr/>
        </p:nvSpPr>
        <p:spPr>
          <a:xfrm>
            <a:off x="2380667" y="418156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A8444CBE-5BA3-4A6E-9785-F11A1518FE69}"/>
              </a:ext>
            </a:extLst>
          </p:cNvPr>
          <p:cNvSpPr/>
          <p:nvPr/>
        </p:nvSpPr>
        <p:spPr>
          <a:xfrm>
            <a:off x="2670313" y="418156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8DDA4F24-8042-4E00-8E69-9CF21C0C827B}"/>
              </a:ext>
            </a:extLst>
          </p:cNvPr>
          <p:cNvSpPr/>
          <p:nvPr/>
        </p:nvSpPr>
        <p:spPr>
          <a:xfrm>
            <a:off x="2959961" y="418156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749237DA-E249-4BEE-A502-01664619BE79}"/>
              </a:ext>
            </a:extLst>
          </p:cNvPr>
          <p:cNvSpPr/>
          <p:nvPr/>
        </p:nvSpPr>
        <p:spPr>
          <a:xfrm>
            <a:off x="3249607" y="418156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89A36B88-4A60-42FF-B30F-B2BFF5F6D169}"/>
              </a:ext>
            </a:extLst>
          </p:cNvPr>
          <p:cNvSpPr/>
          <p:nvPr/>
        </p:nvSpPr>
        <p:spPr>
          <a:xfrm>
            <a:off x="3539254" y="418156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80718058-C4EA-43A0-B18B-CBE8C2BC8AB2}"/>
              </a:ext>
            </a:extLst>
          </p:cNvPr>
          <p:cNvSpPr/>
          <p:nvPr/>
        </p:nvSpPr>
        <p:spPr>
          <a:xfrm>
            <a:off x="3828902" y="418156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6E89553A-F87A-48B7-A41B-35A8DF92AA66}"/>
              </a:ext>
            </a:extLst>
          </p:cNvPr>
          <p:cNvSpPr/>
          <p:nvPr/>
        </p:nvSpPr>
        <p:spPr>
          <a:xfrm>
            <a:off x="4118548" y="418156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ACA725D2-E34C-4337-951B-78909714B786}"/>
              </a:ext>
            </a:extLst>
          </p:cNvPr>
          <p:cNvSpPr/>
          <p:nvPr/>
        </p:nvSpPr>
        <p:spPr>
          <a:xfrm>
            <a:off x="4408196" y="418156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ABE9575B-FE6F-4523-B4DC-CBF26EB99AC9}"/>
              </a:ext>
            </a:extLst>
          </p:cNvPr>
          <p:cNvSpPr/>
          <p:nvPr/>
        </p:nvSpPr>
        <p:spPr>
          <a:xfrm>
            <a:off x="1801372" y="449983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06596198-8B33-4A6C-84AA-5F26C3094BD0}"/>
              </a:ext>
            </a:extLst>
          </p:cNvPr>
          <p:cNvSpPr/>
          <p:nvPr/>
        </p:nvSpPr>
        <p:spPr>
          <a:xfrm>
            <a:off x="2091019" y="449983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0063D66C-5933-4612-AB4D-E65E66656A75}"/>
              </a:ext>
            </a:extLst>
          </p:cNvPr>
          <p:cNvSpPr/>
          <p:nvPr/>
        </p:nvSpPr>
        <p:spPr>
          <a:xfrm>
            <a:off x="2380667" y="449983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CF41EC76-0238-4DB6-994C-C0AA0458B402}"/>
              </a:ext>
            </a:extLst>
          </p:cNvPr>
          <p:cNvSpPr/>
          <p:nvPr/>
        </p:nvSpPr>
        <p:spPr>
          <a:xfrm>
            <a:off x="2670313" y="449983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67501E71-F38D-4365-8630-1E7A05063938}"/>
              </a:ext>
            </a:extLst>
          </p:cNvPr>
          <p:cNvSpPr/>
          <p:nvPr/>
        </p:nvSpPr>
        <p:spPr>
          <a:xfrm>
            <a:off x="2959961" y="449983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13C9A335-A665-43E7-B6B7-C40B0F00F1A1}"/>
              </a:ext>
            </a:extLst>
          </p:cNvPr>
          <p:cNvSpPr/>
          <p:nvPr/>
        </p:nvSpPr>
        <p:spPr>
          <a:xfrm>
            <a:off x="3249607" y="449983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4D0AEE84-87C2-4D31-A7C2-14ABEC0DF9E3}"/>
              </a:ext>
            </a:extLst>
          </p:cNvPr>
          <p:cNvSpPr/>
          <p:nvPr/>
        </p:nvSpPr>
        <p:spPr>
          <a:xfrm>
            <a:off x="3539254" y="449983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0D3A8552-FD63-45D1-A5EA-B19C13A73694}"/>
              </a:ext>
            </a:extLst>
          </p:cNvPr>
          <p:cNvSpPr/>
          <p:nvPr/>
        </p:nvSpPr>
        <p:spPr>
          <a:xfrm>
            <a:off x="3828902" y="449983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F25685BD-69C1-44F3-9749-22A4718650EE}"/>
              </a:ext>
            </a:extLst>
          </p:cNvPr>
          <p:cNvSpPr/>
          <p:nvPr/>
        </p:nvSpPr>
        <p:spPr>
          <a:xfrm>
            <a:off x="4118548" y="449983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7035930-5C24-4B8C-971B-43B739D19775}"/>
              </a:ext>
            </a:extLst>
          </p:cNvPr>
          <p:cNvSpPr/>
          <p:nvPr/>
        </p:nvSpPr>
        <p:spPr>
          <a:xfrm>
            <a:off x="4408196" y="449983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4BFF21E6-A3DE-44EC-830A-682D4DE0E4D3}"/>
              </a:ext>
            </a:extLst>
          </p:cNvPr>
          <p:cNvSpPr/>
          <p:nvPr/>
        </p:nvSpPr>
        <p:spPr>
          <a:xfrm>
            <a:off x="1801372" y="481810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3B391666-5431-4311-B376-FC91491AF5AF}"/>
              </a:ext>
            </a:extLst>
          </p:cNvPr>
          <p:cNvSpPr/>
          <p:nvPr/>
        </p:nvSpPr>
        <p:spPr>
          <a:xfrm>
            <a:off x="2091019" y="481810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57129DC6-CDC1-466D-8646-40EABB912443}"/>
              </a:ext>
            </a:extLst>
          </p:cNvPr>
          <p:cNvSpPr/>
          <p:nvPr/>
        </p:nvSpPr>
        <p:spPr>
          <a:xfrm>
            <a:off x="2380667" y="481810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828B4DD0-0CB5-4F6E-B81E-A0EB556FBF10}"/>
              </a:ext>
            </a:extLst>
          </p:cNvPr>
          <p:cNvSpPr/>
          <p:nvPr/>
        </p:nvSpPr>
        <p:spPr>
          <a:xfrm>
            <a:off x="2670313" y="481810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6E4CFF4A-8D2A-4A71-956B-CE15D470B629}"/>
              </a:ext>
            </a:extLst>
          </p:cNvPr>
          <p:cNvSpPr/>
          <p:nvPr/>
        </p:nvSpPr>
        <p:spPr>
          <a:xfrm>
            <a:off x="2959961" y="481810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F383DCBB-62BC-4328-A76B-E0E8D120BF0B}"/>
              </a:ext>
            </a:extLst>
          </p:cNvPr>
          <p:cNvSpPr/>
          <p:nvPr/>
        </p:nvSpPr>
        <p:spPr>
          <a:xfrm>
            <a:off x="3249607" y="481810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C3927BCD-8C52-473F-B671-2060692376BB}"/>
              </a:ext>
            </a:extLst>
          </p:cNvPr>
          <p:cNvSpPr/>
          <p:nvPr/>
        </p:nvSpPr>
        <p:spPr>
          <a:xfrm>
            <a:off x="3539254" y="481810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1CBEAF42-FCA6-4442-BD42-484BB336E853}"/>
              </a:ext>
            </a:extLst>
          </p:cNvPr>
          <p:cNvSpPr/>
          <p:nvPr/>
        </p:nvSpPr>
        <p:spPr>
          <a:xfrm>
            <a:off x="3828902" y="481810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00E1912D-E0F8-464D-A0D6-E096C36851DD}"/>
              </a:ext>
            </a:extLst>
          </p:cNvPr>
          <p:cNvSpPr/>
          <p:nvPr/>
        </p:nvSpPr>
        <p:spPr>
          <a:xfrm>
            <a:off x="4118548" y="481810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A87BF53B-1C41-46D9-BE95-120040FA0A9F}"/>
              </a:ext>
            </a:extLst>
          </p:cNvPr>
          <p:cNvSpPr/>
          <p:nvPr/>
        </p:nvSpPr>
        <p:spPr>
          <a:xfrm>
            <a:off x="4408196" y="4818108"/>
            <a:ext cx="233222" cy="2332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10AEDD0-608F-421F-A6AF-EBD573384F70}"/>
              </a:ext>
            </a:extLst>
          </p:cNvPr>
          <p:cNvSpPr txBox="1"/>
          <p:nvPr/>
        </p:nvSpPr>
        <p:spPr>
          <a:xfrm>
            <a:off x="2819683" y="5775672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87%</a:t>
            </a:r>
            <a:endParaRPr lang="ko-KR" altLang="en-US" sz="2400" b="1" dirty="0">
              <a:solidFill>
                <a:srgbClr val="3D3D3D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692005E2-E580-4BF1-A586-B745A6340FE0}"/>
              </a:ext>
            </a:extLst>
          </p:cNvPr>
          <p:cNvCxnSpPr/>
          <p:nvPr/>
        </p:nvCxnSpPr>
        <p:spPr>
          <a:xfrm>
            <a:off x="2920845" y="5529849"/>
            <a:ext cx="6011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74F37009-B212-428E-B6F2-836E4F630405}"/>
              </a:ext>
            </a:extLst>
          </p:cNvPr>
          <p:cNvSpPr/>
          <p:nvPr/>
        </p:nvSpPr>
        <p:spPr>
          <a:xfrm>
            <a:off x="6436244" y="1228951"/>
            <a:ext cx="5159295" cy="51647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1FA13852-B9DB-4C91-9696-1E0B5C5CBCB1}"/>
              </a:ext>
            </a:extLst>
          </p:cNvPr>
          <p:cNvSpPr/>
          <p:nvPr/>
        </p:nvSpPr>
        <p:spPr>
          <a:xfrm>
            <a:off x="7595869" y="1971863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B2788104-AC64-4359-B9D0-33E8F9DDC8E3}"/>
              </a:ext>
            </a:extLst>
          </p:cNvPr>
          <p:cNvSpPr/>
          <p:nvPr/>
        </p:nvSpPr>
        <p:spPr>
          <a:xfrm>
            <a:off x="7885516" y="1971863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43E34819-920A-4E87-A280-5E0EE40D1296}"/>
              </a:ext>
            </a:extLst>
          </p:cNvPr>
          <p:cNvSpPr/>
          <p:nvPr/>
        </p:nvSpPr>
        <p:spPr>
          <a:xfrm>
            <a:off x="8175163" y="1971863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604A45B1-2BBE-4EE0-AA37-D68A16F2C166}"/>
              </a:ext>
            </a:extLst>
          </p:cNvPr>
          <p:cNvSpPr/>
          <p:nvPr/>
        </p:nvSpPr>
        <p:spPr>
          <a:xfrm>
            <a:off x="8464810" y="1971863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2D9E8F14-F6E0-421A-A161-C17A5D0655DC}"/>
              </a:ext>
            </a:extLst>
          </p:cNvPr>
          <p:cNvSpPr/>
          <p:nvPr/>
        </p:nvSpPr>
        <p:spPr>
          <a:xfrm>
            <a:off x="8754457" y="1971863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47EDBAC5-A275-4C2D-A8A5-5D40E091A752}"/>
              </a:ext>
            </a:extLst>
          </p:cNvPr>
          <p:cNvSpPr/>
          <p:nvPr/>
        </p:nvSpPr>
        <p:spPr>
          <a:xfrm>
            <a:off x="9044104" y="1971863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9534FE7E-A50D-4809-9F02-85623AA621F4}"/>
              </a:ext>
            </a:extLst>
          </p:cNvPr>
          <p:cNvSpPr/>
          <p:nvPr/>
        </p:nvSpPr>
        <p:spPr>
          <a:xfrm>
            <a:off x="9333750" y="1971863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3CAB404B-D388-41A5-95C7-A7F7C5C4A65C}"/>
              </a:ext>
            </a:extLst>
          </p:cNvPr>
          <p:cNvSpPr/>
          <p:nvPr/>
        </p:nvSpPr>
        <p:spPr>
          <a:xfrm>
            <a:off x="9623398" y="1971863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56549B3C-60BB-4AC2-B4BD-9121B47A720C}"/>
              </a:ext>
            </a:extLst>
          </p:cNvPr>
          <p:cNvSpPr/>
          <p:nvPr/>
        </p:nvSpPr>
        <p:spPr>
          <a:xfrm>
            <a:off x="9913044" y="1971863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7372E7EA-1232-4D7C-974C-9B31FFAC47BD}"/>
              </a:ext>
            </a:extLst>
          </p:cNvPr>
          <p:cNvSpPr/>
          <p:nvPr/>
        </p:nvSpPr>
        <p:spPr>
          <a:xfrm>
            <a:off x="10202692" y="1971863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CCE678E6-F377-4AF4-B386-6E207D530A4D}"/>
              </a:ext>
            </a:extLst>
          </p:cNvPr>
          <p:cNvSpPr/>
          <p:nvPr/>
        </p:nvSpPr>
        <p:spPr>
          <a:xfrm>
            <a:off x="7595869" y="2290133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0B25CB3B-B60C-486F-80D0-00F3445B0D35}"/>
              </a:ext>
            </a:extLst>
          </p:cNvPr>
          <p:cNvSpPr/>
          <p:nvPr/>
        </p:nvSpPr>
        <p:spPr>
          <a:xfrm>
            <a:off x="7885516" y="2290133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44B464D2-A47C-4DDB-B364-53BDDB755637}"/>
              </a:ext>
            </a:extLst>
          </p:cNvPr>
          <p:cNvSpPr/>
          <p:nvPr/>
        </p:nvSpPr>
        <p:spPr>
          <a:xfrm>
            <a:off x="8175163" y="2290133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8CAD4D48-07D8-4C38-8592-A22BDEE17151}"/>
              </a:ext>
            </a:extLst>
          </p:cNvPr>
          <p:cNvSpPr/>
          <p:nvPr/>
        </p:nvSpPr>
        <p:spPr>
          <a:xfrm>
            <a:off x="8464810" y="2290133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80B36F49-DC6A-4BC0-9230-8939BA3DA87D}"/>
              </a:ext>
            </a:extLst>
          </p:cNvPr>
          <p:cNvSpPr/>
          <p:nvPr/>
        </p:nvSpPr>
        <p:spPr>
          <a:xfrm>
            <a:off x="8754457" y="2290133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9823A1DE-6C74-405B-B33D-B38BD72D0EFB}"/>
              </a:ext>
            </a:extLst>
          </p:cNvPr>
          <p:cNvSpPr/>
          <p:nvPr/>
        </p:nvSpPr>
        <p:spPr>
          <a:xfrm>
            <a:off x="9044104" y="2290133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E0862777-494A-4425-9D40-12F537DD42E9}"/>
              </a:ext>
            </a:extLst>
          </p:cNvPr>
          <p:cNvSpPr/>
          <p:nvPr/>
        </p:nvSpPr>
        <p:spPr>
          <a:xfrm>
            <a:off x="9333750" y="2290133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F1686927-98B3-4B09-9E91-BD9830AED580}"/>
              </a:ext>
            </a:extLst>
          </p:cNvPr>
          <p:cNvSpPr/>
          <p:nvPr/>
        </p:nvSpPr>
        <p:spPr>
          <a:xfrm>
            <a:off x="9623398" y="2290133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DE412E9A-C619-44C5-9772-B775A1DDCFE2}"/>
              </a:ext>
            </a:extLst>
          </p:cNvPr>
          <p:cNvSpPr/>
          <p:nvPr/>
        </p:nvSpPr>
        <p:spPr>
          <a:xfrm>
            <a:off x="9913044" y="2290133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08F31E6F-1741-4386-BCD2-6008BE8A1BF3}"/>
              </a:ext>
            </a:extLst>
          </p:cNvPr>
          <p:cNvSpPr/>
          <p:nvPr/>
        </p:nvSpPr>
        <p:spPr>
          <a:xfrm>
            <a:off x="10202692" y="2290133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CE863B5B-1670-4160-9A8C-955E6C7B4E6D}"/>
              </a:ext>
            </a:extLst>
          </p:cNvPr>
          <p:cNvSpPr/>
          <p:nvPr/>
        </p:nvSpPr>
        <p:spPr>
          <a:xfrm>
            <a:off x="7595869" y="2608402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B9F15D63-9EE0-423D-A0E8-7F658EFE7856}"/>
              </a:ext>
            </a:extLst>
          </p:cNvPr>
          <p:cNvSpPr/>
          <p:nvPr/>
        </p:nvSpPr>
        <p:spPr>
          <a:xfrm>
            <a:off x="7885516" y="2608402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505CE3D0-FB4F-4B60-890F-A63889B974E4}"/>
              </a:ext>
            </a:extLst>
          </p:cNvPr>
          <p:cNvSpPr/>
          <p:nvPr/>
        </p:nvSpPr>
        <p:spPr>
          <a:xfrm>
            <a:off x="8175163" y="2608402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9CCAF6CA-D513-4C9A-8E63-3A8790250BE3}"/>
              </a:ext>
            </a:extLst>
          </p:cNvPr>
          <p:cNvSpPr/>
          <p:nvPr/>
        </p:nvSpPr>
        <p:spPr>
          <a:xfrm>
            <a:off x="8464810" y="2608402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5F140423-0F88-42CC-AEEB-9BAD952CBD1B}"/>
              </a:ext>
            </a:extLst>
          </p:cNvPr>
          <p:cNvSpPr/>
          <p:nvPr/>
        </p:nvSpPr>
        <p:spPr>
          <a:xfrm>
            <a:off x="8754457" y="2608402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8F5F74CB-BC3D-4930-A922-61BEEDEBBEB3}"/>
              </a:ext>
            </a:extLst>
          </p:cNvPr>
          <p:cNvSpPr/>
          <p:nvPr/>
        </p:nvSpPr>
        <p:spPr>
          <a:xfrm>
            <a:off x="9044104" y="2608402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8ACC85A4-51C9-4513-9B9C-437D2AFA0A29}"/>
              </a:ext>
            </a:extLst>
          </p:cNvPr>
          <p:cNvSpPr/>
          <p:nvPr/>
        </p:nvSpPr>
        <p:spPr>
          <a:xfrm>
            <a:off x="9333750" y="2608402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0D4730B7-637E-4688-91FB-41D57FB3EF40}"/>
              </a:ext>
            </a:extLst>
          </p:cNvPr>
          <p:cNvSpPr/>
          <p:nvPr/>
        </p:nvSpPr>
        <p:spPr>
          <a:xfrm>
            <a:off x="9623398" y="2608402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B67D0AB1-F87D-43AE-AE4F-F911200D2E58}"/>
              </a:ext>
            </a:extLst>
          </p:cNvPr>
          <p:cNvSpPr/>
          <p:nvPr/>
        </p:nvSpPr>
        <p:spPr>
          <a:xfrm>
            <a:off x="9913044" y="2608402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74618323-6690-43AB-83F1-59B2F60400EB}"/>
              </a:ext>
            </a:extLst>
          </p:cNvPr>
          <p:cNvSpPr/>
          <p:nvPr/>
        </p:nvSpPr>
        <p:spPr>
          <a:xfrm>
            <a:off x="10202692" y="2608402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40D883E7-3A32-4BCA-A87D-45CE8008D4F2}"/>
              </a:ext>
            </a:extLst>
          </p:cNvPr>
          <p:cNvSpPr/>
          <p:nvPr/>
        </p:nvSpPr>
        <p:spPr>
          <a:xfrm>
            <a:off x="7595869" y="292667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4B08439A-948D-4D3D-9E4A-6718FBC7431C}"/>
              </a:ext>
            </a:extLst>
          </p:cNvPr>
          <p:cNvSpPr/>
          <p:nvPr/>
        </p:nvSpPr>
        <p:spPr>
          <a:xfrm>
            <a:off x="7885516" y="292667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8D3AEA49-7D82-43ED-94B4-63DE5A2214DA}"/>
              </a:ext>
            </a:extLst>
          </p:cNvPr>
          <p:cNvSpPr/>
          <p:nvPr/>
        </p:nvSpPr>
        <p:spPr>
          <a:xfrm>
            <a:off x="8175163" y="292667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FDC09A0B-2F0E-4178-A9C6-BE510E54E61B}"/>
              </a:ext>
            </a:extLst>
          </p:cNvPr>
          <p:cNvSpPr/>
          <p:nvPr/>
        </p:nvSpPr>
        <p:spPr>
          <a:xfrm>
            <a:off x="8464810" y="2926672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41B94A5D-CB5E-4D3A-9EF7-B2A777C97A46}"/>
              </a:ext>
            </a:extLst>
          </p:cNvPr>
          <p:cNvSpPr/>
          <p:nvPr/>
        </p:nvSpPr>
        <p:spPr>
          <a:xfrm>
            <a:off x="8754457" y="2926672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9D1FE411-EBB0-4738-BC92-AF2493D57818}"/>
              </a:ext>
            </a:extLst>
          </p:cNvPr>
          <p:cNvSpPr/>
          <p:nvPr/>
        </p:nvSpPr>
        <p:spPr>
          <a:xfrm>
            <a:off x="9044104" y="2926672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DDEE40CE-0EC8-4C8A-9DA2-39D6B024423B}"/>
              </a:ext>
            </a:extLst>
          </p:cNvPr>
          <p:cNvSpPr/>
          <p:nvPr/>
        </p:nvSpPr>
        <p:spPr>
          <a:xfrm>
            <a:off x="9333750" y="2926672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2C7F0908-7566-4CC4-BB16-5310F3B31695}"/>
              </a:ext>
            </a:extLst>
          </p:cNvPr>
          <p:cNvSpPr/>
          <p:nvPr/>
        </p:nvSpPr>
        <p:spPr>
          <a:xfrm>
            <a:off x="9623398" y="2926672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3CDFCFDB-ED1E-49B5-A788-3F096F24EDA3}"/>
              </a:ext>
            </a:extLst>
          </p:cNvPr>
          <p:cNvSpPr/>
          <p:nvPr/>
        </p:nvSpPr>
        <p:spPr>
          <a:xfrm>
            <a:off x="9913044" y="2926672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CE1151F0-CEA2-4FE1-8C55-24BB4B2DB67C}"/>
              </a:ext>
            </a:extLst>
          </p:cNvPr>
          <p:cNvSpPr/>
          <p:nvPr/>
        </p:nvSpPr>
        <p:spPr>
          <a:xfrm>
            <a:off x="10202692" y="2926672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E2E7D75D-2DA3-4F1A-BA77-6597A9C22E72}"/>
              </a:ext>
            </a:extLst>
          </p:cNvPr>
          <p:cNvSpPr/>
          <p:nvPr/>
        </p:nvSpPr>
        <p:spPr>
          <a:xfrm>
            <a:off x="7595869" y="324494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7F0D8F4C-AAF4-4224-ABA4-F2D7D130A914}"/>
              </a:ext>
            </a:extLst>
          </p:cNvPr>
          <p:cNvSpPr/>
          <p:nvPr/>
        </p:nvSpPr>
        <p:spPr>
          <a:xfrm>
            <a:off x="7885516" y="324494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A4A71F08-0074-49E6-AB64-2CCDC6FF116E}"/>
              </a:ext>
            </a:extLst>
          </p:cNvPr>
          <p:cNvSpPr/>
          <p:nvPr/>
        </p:nvSpPr>
        <p:spPr>
          <a:xfrm>
            <a:off x="8175163" y="324494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A1C55E6D-58F2-4F65-BE65-3AE9829F2CA4}"/>
              </a:ext>
            </a:extLst>
          </p:cNvPr>
          <p:cNvSpPr/>
          <p:nvPr/>
        </p:nvSpPr>
        <p:spPr>
          <a:xfrm>
            <a:off x="8464810" y="324494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EF6214B6-64AE-46BA-A776-E9B8368B5700}"/>
              </a:ext>
            </a:extLst>
          </p:cNvPr>
          <p:cNvSpPr/>
          <p:nvPr/>
        </p:nvSpPr>
        <p:spPr>
          <a:xfrm>
            <a:off x="8754457" y="324494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E37E394C-DB7F-469A-BFC7-CC9E48C30517}"/>
              </a:ext>
            </a:extLst>
          </p:cNvPr>
          <p:cNvSpPr/>
          <p:nvPr/>
        </p:nvSpPr>
        <p:spPr>
          <a:xfrm>
            <a:off x="9044104" y="324494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3CD2DC57-C577-4ED6-A092-8A22D00F09C9}"/>
              </a:ext>
            </a:extLst>
          </p:cNvPr>
          <p:cNvSpPr/>
          <p:nvPr/>
        </p:nvSpPr>
        <p:spPr>
          <a:xfrm>
            <a:off x="9333750" y="324494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5998220C-B372-488C-B735-9192979EC1A7}"/>
              </a:ext>
            </a:extLst>
          </p:cNvPr>
          <p:cNvSpPr/>
          <p:nvPr/>
        </p:nvSpPr>
        <p:spPr>
          <a:xfrm>
            <a:off x="9623398" y="324494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B598F748-A74A-4707-BB85-0BEEA030F9D1}"/>
              </a:ext>
            </a:extLst>
          </p:cNvPr>
          <p:cNvSpPr/>
          <p:nvPr/>
        </p:nvSpPr>
        <p:spPr>
          <a:xfrm>
            <a:off x="9913044" y="324494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DCEBE167-D673-4F8F-9152-A11C47661441}"/>
              </a:ext>
            </a:extLst>
          </p:cNvPr>
          <p:cNvSpPr/>
          <p:nvPr/>
        </p:nvSpPr>
        <p:spPr>
          <a:xfrm>
            <a:off x="10202692" y="324494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37E5D172-1B60-4C2C-8726-6CCB9547B2E4}"/>
              </a:ext>
            </a:extLst>
          </p:cNvPr>
          <p:cNvSpPr/>
          <p:nvPr/>
        </p:nvSpPr>
        <p:spPr>
          <a:xfrm>
            <a:off x="7595869" y="356321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529ACAE5-010B-4768-89C0-D6122E37533F}"/>
              </a:ext>
            </a:extLst>
          </p:cNvPr>
          <p:cNvSpPr/>
          <p:nvPr/>
        </p:nvSpPr>
        <p:spPr>
          <a:xfrm>
            <a:off x="7885516" y="356321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DD95275E-3135-4976-B4D3-41F75EA9C442}"/>
              </a:ext>
            </a:extLst>
          </p:cNvPr>
          <p:cNvSpPr/>
          <p:nvPr/>
        </p:nvSpPr>
        <p:spPr>
          <a:xfrm>
            <a:off x="8175163" y="356321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20592472-2579-4ED1-9E6D-56249ABDA0C9}"/>
              </a:ext>
            </a:extLst>
          </p:cNvPr>
          <p:cNvSpPr/>
          <p:nvPr/>
        </p:nvSpPr>
        <p:spPr>
          <a:xfrm>
            <a:off x="8464810" y="356321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C66F8DDC-FC18-4D6F-B8BD-C124CC067CA5}"/>
              </a:ext>
            </a:extLst>
          </p:cNvPr>
          <p:cNvSpPr/>
          <p:nvPr/>
        </p:nvSpPr>
        <p:spPr>
          <a:xfrm>
            <a:off x="8754457" y="356321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DFB47D07-B6CE-4E43-AE1F-B12991F73573}"/>
              </a:ext>
            </a:extLst>
          </p:cNvPr>
          <p:cNvSpPr/>
          <p:nvPr/>
        </p:nvSpPr>
        <p:spPr>
          <a:xfrm>
            <a:off x="9044104" y="356321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F6F598B6-7C10-4728-BE44-00A8F646BB5D}"/>
              </a:ext>
            </a:extLst>
          </p:cNvPr>
          <p:cNvSpPr/>
          <p:nvPr/>
        </p:nvSpPr>
        <p:spPr>
          <a:xfrm>
            <a:off x="9333750" y="356321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DD7876F1-7B76-4000-9F51-18C24B06EA2B}"/>
              </a:ext>
            </a:extLst>
          </p:cNvPr>
          <p:cNvSpPr/>
          <p:nvPr/>
        </p:nvSpPr>
        <p:spPr>
          <a:xfrm>
            <a:off x="9623398" y="356321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2ADBB655-576F-445F-9DCA-95D56F084139}"/>
              </a:ext>
            </a:extLst>
          </p:cNvPr>
          <p:cNvSpPr/>
          <p:nvPr/>
        </p:nvSpPr>
        <p:spPr>
          <a:xfrm>
            <a:off x="9913044" y="356321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25EBB184-D7D1-43E7-90DD-3AC4FBDE0E74}"/>
              </a:ext>
            </a:extLst>
          </p:cNvPr>
          <p:cNvSpPr/>
          <p:nvPr/>
        </p:nvSpPr>
        <p:spPr>
          <a:xfrm>
            <a:off x="10202692" y="356321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AE447472-BEC4-4E56-B4AC-DD9F447150C8}"/>
              </a:ext>
            </a:extLst>
          </p:cNvPr>
          <p:cNvSpPr/>
          <p:nvPr/>
        </p:nvSpPr>
        <p:spPr>
          <a:xfrm>
            <a:off x="7595869" y="388148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A11E48D-6B6E-42E8-94EC-CD4D25C0E806}"/>
              </a:ext>
            </a:extLst>
          </p:cNvPr>
          <p:cNvSpPr/>
          <p:nvPr/>
        </p:nvSpPr>
        <p:spPr>
          <a:xfrm>
            <a:off x="7885516" y="388148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28474500-2586-4FB0-8FD7-36AA95F56D0B}"/>
              </a:ext>
            </a:extLst>
          </p:cNvPr>
          <p:cNvSpPr/>
          <p:nvPr/>
        </p:nvSpPr>
        <p:spPr>
          <a:xfrm>
            <a:off x="8175163" y="388148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E57F4495-91AE-4A4B-BC33-76451DDDFD0A}"/>
              </a:ext>
            </a:extLst>
          </p:cNvPr>
          <p:cNvSpPr/>
          <p:nvPr/>
        </p:nvSpPr>
        <p:spPr>
          <a:xfrm>
            <a:off x="8464810" y="388148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0ACC39D4-A6C5-4B94-A77E-84460E4934C7}"/>
              </a:ext>
            </a:extLst>
          </p:cNvPr>
          <p:cNvSpPr/>
          <p:nvPr/>
        </p:nvSpPr>
        <p:spPr>
          <a:xfrm>
            <a:off x="8754457" y="388148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0CBFA50F-1323-4C78-B1C8-251CD16669DD}"/>
              </a:ext>
            </a:extLst>
          </p:cNvPr>
          <p:cNvSpPr/>
          <p:nvPr/>
        </p:nvSpPr>
        <p:spPr>
          <a:xfrm>
            <a:off x="9044104" y="388148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2356FC4F-986F-46C2-B5CD-65D80C3D828F}"/>
              </a:ext>
            </a:extLst>
          </p:cNvPr>
          <p:cNvSpPr/>
          <p:nvPr/>
        </p:nvSpPr>
        <p:spPr>
          <a:xfrm>
            <a:off x="9333750" y="388148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C0D0DCBE-14F6-41C9-AFF0-A21533BDF75B}"/>
              </a:ext>
            </a:extLst>
          </p:cNvPr>
          <p:cNvSpPr/>
          <p:nvPr/>
        </p:nvSpPr>
        <p:spPr>
          <a:xfrm>
            <a:off x="9623398" y="388148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2CC88014-A132-4985-845E-9572232609FC}"/>
              </a:ext>
            </a:extLst>
          </p:cNvPr>
          <p:cNvSpPr/>
          <p:nvPr/>
        </p:nvSpPr>
        <p:spPr>
          <a:xfrm>
            <a:off x="9913044" y="388148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53F84FEE-84DF-4D30-B2D5-3AA4962120A8}"/>
              </a:ext>
            </a:extLst>
          </p:cNvPr>
          <p:cNvSpPr/>
          <p:nvPr/>
        </p:nvSpPr>
        <p:spPr>
          <a:xfrm>
            <a:off x="10202692" y="388148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9C79058D-CBDB-478A-9AA3-081A4930C91C}"/>
              </a:ext>
            </a:extLst>
          </p:cNvPr>
          <p:cNvSpPr/>
          <p:nvPr/>
        </p:nvSpPr>
        <p:spPr>
          <a:xfrm>
            <a:off x="7595869" y="419975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2D55C6C8-9E61-475E-9730-4384BE2F9923}"/>
              </a:ext>
            </a:extLst>
          </p:cNvPr>
          <p:cNvSpPr/>
          <p:nvPr/>
        </p:nvSpPr>
        <p:spPr>
          <a:xfrm>
            <a:off x="7885516" y="419975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D86D22FB-2C1F-4D7C-9F62-AABDDA21224F}"/>
              </a:ext>
            </a:extLst>
          </p:cNvPr>
          <p:cNvSpPr/>
          <p:nvPr/>
        </p:nvSpPr>
        <p:spPr>
          <a:xfrm>
            <a:off x="8175163" y="419975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28B38124-7893-41DE-8473-4BC9C2B8A81E}"/>
              </a:ext>
            </a:extLst>
          </p:cNvPr>
          <p:cNvSpPr/>
          <p:nvPr/>
        </p:nvSpPr>
        <p:spPr>
          <a:xfrm>
            <a:off x="8464810" y="419975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2CF0A6AB-8175-4D88-A127-1FA1D3388839}"/>
              </a:ext>
            </a:extLst>
          </p:cNvPr>
          <p:cNvSpPr/>
          <p:nvPr/>
        </p:nvSpPr>
        <p:spPr>
          <a:xfrm>
            <a:off x="8754457" y="419975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15AA8853-CA50-49BA-856B-1EF95734EAEB}"/>
              </a:ext>
            </a:extLst>
          </p:cNvPr>
          <p:cNvSpPr/>
          <p:nvPr/>
        </p:nvSpPr>
        <p:spPr>
          <a:xfrm>
            <a:off x="9044104" y="419975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7D76DFEA-35DE-44F8-853F-D90A069862A9}"/>
              </a:ext>
            </a:extLst>
          </p:cNvPr>
          <p:cNvSpPr/>
          <p:nvPr/>
        </p:nvSpPr>
        <p:spPr>
          <a:xfrm>
            <a:off x="9333750" y="419975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608B5143-87C2-4A73-A9C4-5E8A5C8C049C}"/>
              </a:ext>
            </a:extLst>
          </p:cNvPr>
          <p:cNvSpPr/>
          <p:nvPr/>
        </p:nvSpPr>
        <p:spPr>
          <a:xfrm>
            <a:off x="9623398" y="419975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5A8CF968-1323-4C37-B36A-A21B9DCA71F4}"/>
              </a:ext>
            </a:extLst>
          </p:cNvPr>
          <p:cNvSpPr/>
          <p:nvPr/>
        </p:nvSpPr>
        <p:spPr>
          <a:xfrm>
            <a:off x="9913044" y="419975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BC266622-0177-4442-B3D4-6871D280A464}"/>
              </a:ext>
            </a:extLst>
          </p:cNvPr>
          <p:cNvSpPr/>
          <p:nvPr/>
        </p:nvSpPr>
        <p:spPr>
          <a:xfrm>
            <a:off x="10202692" y="419975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6E4C7F92-6DBE-4032-A806-71568FA713F1}"/>
              </a:ext>
            </a:extLst>
          </p:cNvPr>
          <p:cNvSpPr/>
          <p:nvPr/>
        </p:nvSpPr>
        <p:spPr>
          <a:xfrm>
            <a:off x="7595869" y="451802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84F29524-44F7-4D6D-9EAF-A17A3801FCFF}"/>
              </a:ext>
            </a:extLst>
          </p:cNvPr>
          <p:cNvSpPr/>
          <p:nvPr/>
        </p:nvSpPr>
        <p:spPr>
          <a:xfrm>
            <a:off x="7885516" y="451802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05D31742-6097-4C1E-A2CA-A7343336AD25}"/>
              </a:ext>
            </a:extLst>
          </p:cNvPr>
          <p:cNvSpPr/>
          <p:nvPr/>
        </p:nvSpPr>
        <p:spPr>
          <a:xfrm>
            <a:off x="8175163" y="451802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1E054ADD-D520-475F-8E8D-A2A342B131C8}"/>
              </a:ext>
            </a:extLst>
          </p:cNvPr>
          <p:cNvSpPr/>
          <p:nvPr/>
        </p:nvSpPr>
        <p:spPr>
          <a:xfrm>
            <a:off x="8464810" y="451802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DF83AE23-6D68-4B20-A5FC-3C35E6082B79}"/>
              </a:ext>
            </a:extLst>
          </p:cNvPr>
          <p:cNvSpPr/>
          <p:nvPr/>
        </p:nvSpPr>
        <p:spPr>
          <a:xfrm>
            <a:off x="8754457" y="451802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C684BBB1-9635-4B12-B058-82A186522BC8}"/>
              </a:ext>
            </a:extLst>
          </p:cNvPr>
          <p:cNvSpPr/>
          <p:nvPr/>
        </p:nvSpPr>
        <p:spPr>
          <a:xfrm>
            <a:off x="9044104" y="451802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E5103AC7-34F9-4092-9DF3-2DD0FF9854F6}"/>
              </a:ext>
            </a:extLst>
          </p:cNvPr>
          <p:cNvSpPr/>
          <p:nvPr/>
        </p:nvSpPr>
        <p:spPr>
          <a:xfrm>
            <a:off x="9333750" y="451802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9C2050D5-B8CA-4D98-AEEB-6798B3E4F1C7}"/>
              </a:ext>
            </a:extLst>
          </p:cNvPr>
          <p:cNvSpPr/>
          <p:nvPr/>
        </p:nvSpPr>
        <p:spPr>
          <a:xfrm>
            <a:off x="9623398" y="451802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12EECCBA-7357-400C-8FAA-AFB45CE614BC}"/>
              </a:ext>
            </a:extLst>
          </p:cNvPr>
          <p:cNvSpPr/>
          <p:nvPr/>
        </p:nvSpPr>
        <p:spPr>
          <a:xfrm>
            <a:off x="9913044" y="451802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0E5EADC9-40DD-4A37-9AFB-B58CC06C34D2}"/>
              </a:ext>
            </a:extLst>
          </p:cNvPr>
          <p:cNvSpPr/>
          <p:nvPr/>
        </p:nvSpPr>
        <p:spPr>
          <a:xfrm>
            <a:off x="10202692" y="451802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30539434-FC20-4386-9857-90C04F8DF219}"/>
              </a:ext>
            </a:extLst>
          </p:cNvPr>
          <p:cNvSpPr/>
          <p:nvPr/>
        </p:nvSpPr>
        <p:spPr>
          <a:xfrm>
            <a:off x="7595869" y="483629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0361087A-2116-4B81-B71E-8C525092B601}"/>
              </a:ext>
            </a:extLst>
          </p:cNvPr>
          <p:cNvSpPr/>
          <p:nvPr/>
        </p:nvSpPr>
        <p:spPr>
          <a:xfrm>
            <a:off x="7885516" y="483629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86291674-F25A-43EB-97AE-6BCE0BBCC1DD}"/>
              </a:ext>
            </a:extLst>
          </p:cNvPr>
          <p:cNvSpPr/>
          <p:nvPr/>
        </p:nvSpPr>
        <p:spPr>
          <a:xfrm>
            <a:off x="8175163" y="483629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D37F72C3-E6E3-4267-A349-16BAF299B533}"/>
              </a:ext>
            </a:extLst>
          </p:cNvPr>
          <p:cNvSpPr/>
          <p:nvPr/>
        </p:nvSpPr>
        <p:spPr>
          <a:xfrm>
            <a:off x="8464810" y="483629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67FB43AE-0334-45FB-AE60-821F4F007DD6}"/>
              </a:ext>
            </a:extLst>
          </p:cNvPr>
          <p:cNvSpPr/>
          <p:nvPr/>
        </p:nvSpPr>
        <p:spPr>
          <a:xfrm>
            <a:off x="8754457" y="483629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A8287834-5992-4983-B7FB-114386959BA5}"/>
              </a:ext>
            </a:extLst>
          </p:cNvPr>
          <p:cNvSpPr/>
          <p:nvPr/>
        </p:nvSpPr>
        <p:spPr>
          <a:xfrm>
            <a:off x="9044104" y="483629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51280C13-4BAB-4A2E-9F90-4B4E8105BF41}"/>
              </a:ext>
            </a:extLst>
          </p:cNvPr>
          <p:cNvSpPr/>
          <p:nvPr/>
        </p:nvSpPr>
        <p:spPr>
          <a:xfrm>
            <a:off x="9333750" y="483629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225CB84A-5F6F-4E8E-A5E2-C61C44E1B2C6}"/>
              </a:ext>
            </a:extLst>
          </p:cNvPr>
          <p:cNvSpPr/>
          <p:nvPr/>
        </p:nvSpPr>
        <p:spPr>
          <a:xfrm>
            <a:off x="9623398" y="483629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8AB13FC2-FB9F-45EE-BA17-B46A4E365ED3}"/>
              </a:ext>
            </a:extLst>
          </p:cNvPr>
          <p:cNvSpPr/>
          <p:nvPr/>
        </p:nvSpPr>
        <p:spPr>
          <a:xfrm>
            <a:off x="9913044" y="483629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2C7EA065-BFF9-4850-AC6B-2E20FA150EA4}"/>
              </a:ext>
            </a:extLst>
          </p:cNvPr>
          <p:cNvSpPr/>
          <p:nvPr/>
        </p:nvSpPr>
        <p:spPr>
          <a:xfrm>
            <a:off x="10202692" y="4836292"/>
            <a:ext cx="233222" cy="2332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22D5044-9A8C-4A75-ACC9-CF19ED9D990C}"/>
              </a:ext>
            </a:extLst>
          </p:cNvPr>
          <p:cNvSpPr txBox="1"/>
          <p:nvPr/>
        </p:nvSpPr>
        <p:spPr>
          <a:xfrm>
            <a:off x="8606965" y="5793856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63%</a:t>
            </a:r>
            <a:endParaRPr lang="ko-KR" altLang="en-US" sz="2400" b="1" dirty="0">
              <a:solidFill>
                <a:srgbClr val="3D3D3D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A5BD94EB-D3AD-4225-9803-842D79BE2488}"/>
              </a:ext>
            </a:extLst>
          </p:cNvPr>
          <p:cNvCxnSpPr/>
          <p:nvPr/>
        </p:nvCxnSpPr>
        <p:spPr>
          <a:xfrm>
            <a:off x="8715342" y="5548033"/>
            <a:ext cx="6011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6D32A279-1606-4F17-8D34-BE7FCF8582F1}"/>
              </a:ext>
            </a:extLst>
          </p:cNvPr>
          <p:cNvGrpSpPr/>
          <p:nvPr/>
        </p:nvGrpSpPr>
        <p:grpSpPr>
          <a:xfrm>
            <a:off x="6446877" y="1235852"/>
            <a:ext cx="718828" cy="718828"/>
            <a:chOff x="6850068" y="1576156"/>
            <a:chExt cx="668244" cy="668244"/>
          </a:xfrm>
          <a:solidFill>
            <a:schemeClr val="accent5"/>
          </a:solidFill>
        </p:grpSpPr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F7FBE816-D14F-45DF-A237-E83B90550262}"/>
                </a:ext>
              </a:extLst>
            </p:cNvPr>
            <p:cNvSpPr/>
            <p:nvPr/>
          </p:nvSpPr>
          <p:spPr>
            <a:xfrm>
              <a:off x="6850068" y="1576156"/>
              <a:ext cx="668244" cy="6682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A5CF94B7-E1B4-423E-8258-F60EA532EFA9}"/>
                </a:ext>
              </a:extLst>
            </p:cNvPr>
            <p:cNvSpPr txBox="1"/>
            <p:nvPr/>
          </p:nvSpPr>
          <p:spPr>
            <a:xfrm>
              <a:off x="6981374" y="1617891"/>
              <a:ext cx="405632" cy="54362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+mj-ea"/>
                  <a:ea typeface="+mj-ea"/>
                </a:rPr>
                <a:t>B</a:t>
              </a:r>
              <a:endParaRPr lang="ko-KR" altLang="en-US" sz="3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155281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Part 2,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2308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0DD54-51D4-48F2-8A27-37CFB481180E}"/>
              </a:ext>
            </a:extLst>
          </p:cNvPr>
          <p:cNvSpPr txBox="1"/>
          <p:nvPr/>
        </p:nvSpPr>
        <p:spPr>
          <a:xfrm>
            <a:off x="2725925" y="501955"/>
            <a:ext cx="4339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</a:rPr>
              <a:t>Lorem Ipsum is simply dummy text of the printing and typesetting industry</a:t>
            </a:r>
            <a:endParaRPr lang="ko-KR" alt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AABAA6-90FD-45E9-8F6A-84E3FEB5798E}"/>
              </a:ext>
            </a:extLst>
          </p:cNvPr>
          <p:cNvSpPr txBox="1"/>
          <p:nvPr/>
        </p:nvSpPr>
        <p:spPr>
          <a:xfrm>
            <a:off x="5181600" y="351027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6">
                    <a:lumMod val="50000"/>
                  </a:schemeClr>
                </a:solidFill>
              </a:rPr>
              <a:t>VS.</a:t>
            </a:r>
            <a:endParaRPr lang="ko-KR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A1D1FF2-114D-42FB-81F7-098F50FFB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43478"/>
              </p:ext>
            </p:extLst>
          </p:nvPr>
        </p:nvGraphicFramePr>
        <p:xfrm>
          <a:off x="497840" y="1413737"/>
          <a:ext cx="4899660" cy="4777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9745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719915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95655" marR="95655" marT="47827" marB="47827"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95655" marR="95655" marT="47827" marB="4782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강조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굵은 글씨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0174BED-07FC-4E59-8E03-A57347F5A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672859"/>
              </p:ext>
            </p:extLst>
          </p:nvPr>
        </p:nvGraphicFramePr>
        <p:xfrm>
          <a:off x="6794500" y="1413737"/>
          <a:ext cx="4899660" cy="4777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9745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719915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95655" marR="95655" marT="47827" marB="47827"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95655" marR="95655" marT="47827" marB="4782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강조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굵은 글씨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48425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Part 2,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2308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0DD54-51D4-48F2-8A27-37CFB481180E}"/>
              </a:ext>
            </a:extLst>
          </p:cNvPr>
          <p:cNvSpPr txBox="1"/>
          <p:nvPr/>
        </p:nvSpPr>
        <p:spPr>
          <a:xfrm>
            <a:off x="2725925" y="501955"/>
            <a:ext cx="4339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</a:rPr>
              <a:t>Lorem Ipsum is simply dummy text of the printing and typesetting industry</a:t>
            </a:r>
            <a:endParaRPr lang="ko-KR" alt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A568AFC-DFDA-4677-B8A9-49AF855D2BC4}"/>
              </a:ext>
            </a:extLst>
          </p:cNvPr>
          <p:cNvCxnSpPr/>
          <p:nvPr/>
        </p:nvCxnSpPr>
        <p:spPr>
          <a:xfrm>
            <a:off x="304800" y="6604000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0C52144-5AC8-414B-BEAC-A62D02B65B05}"/>
              </a:ext>
            </a:extLst>
          </p:cNvPr>
          <p:cNvSpPr/>
          <p:nvPr/>
        </p:nvSpPr>
        <p:spPr>
          <a:xfrm>
            <a:off x="667890" y="1509439"/>
            <a:ext cx="3525520" cy="229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EAFA0E-2C91-40E5-80B5-14CB5134B483}"/>
              </a:ext>
            </a:extLst>
          </p:cNvPr>
          <p:cNvSpPr txBox="1"/>
          <p:nvPr/>
        </p:nvSpPr>
        <p:spPr>
          <a:xfrm>
            <a:off x="799970" y="4665228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8B3C78F-3135-428E-8287-08A9FB2A0025}"/>
              </a:ext>
            </a:extLst>
          </p:cNvPr>
          <p:cNvSpPr txBox="1"/>
          <p:nvPr/>
        </p:nvSpPr>
        <p:spPr>
          <a:xfrm>
            <a:off x="1460673" y="4049772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351B2E4-6E90-48FB-A8EC-2706A8342B2F}"/>
              </a:ext>
            </a:extLst>
          </p:cNvPr>
          <p:cNvSpPr/>
          <p:nvPr/>
        </p:nvSpPr>
        <p:spPr>
          <a:xfrm>
            <a:off x="4345810" y="1509439"/>
            <a:ext cx="3525520" cy="22942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EF43F5-30E6-4D31-B72A-CCC833D00F88}"/>
              </a:ext>
            </a:extLst>
          </p:cNvPr>
          <p:cNvSpPr txBox="1"/>
          <p:nvPr/>
        </p:nvSpPr>
        <p:spPr>
          <a:xfrm>
            <a:off x="4477890" y="4665228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517197-32F5-45E6-9D34-70747510E96C}"/>
              </a:ext>
            </a:extLst>
          </p:cNvPr>
          <p:cNvSpPr txBox="1"/>
          <p:nvPr/>
        </p:nvSpPr>
        <p:spPr>
          <a:xfrm>
            <a:off x="5138593" y="4049772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B7990A5-15D9-4030-8997-034D2A3D2BB9}"/>
              </a:ext>
            </a:extLst>
          </p:cNvPr>
          <p:cNvSpPr/>
          <p:nvPr/>
        </p:nvSpPr>
        <p:spPr>
          <a:xfrm>
            <a:off x="8023730" y="1509439"/>
            <a:ext cx="3525520" cy="22942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FAFAE2-8FAA-455A-B3CC-873CD13D015C}"/>
              </a:ext>
            </a:extLst>
          </p:cNvPr>
          <p:cNvSpPr txBox="1"/>
          <p:nvPr/>
        </p:nvSpPr>
        <p:spPr>
          <a:xfrm>
            <a:off x="8155810" y="4665228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DEB164-CC77-4428-BF29-E4FD1B1E90FE}"/>
              </a:ext>
            </a:extLst>
          </p:cNvPr>
          <p:cNvSpPr txBox="1"/>
          <p:nvPr/>
        </p:nvSpPr>
        <p:spPr>
          <a:xfrm>
            <a:off x="8816513" y="4049772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16471277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Part 2,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2308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0DD54-51D4-48F2-8A27-37CFB481180E}"/>
              </a:ext>
            </a:extLst>
          </p:cNvPr>
          <p:cNvSpPr txBox="1"/>
          <p:nvPr/>
        </p:nvSpPr>
        <p:spPr>
          <a:xfrm>
            <a:off x="2725925" y="501955"/>
            <a:ext cx="4339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</a:rPr>
              <a:t>Lorem Ipsum is simply dummy text of the printing and typesetting industry</a:t>
            </a:r>
            <a:endParaRPr lang="ko-KR" alt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94545B-0922-4CBC-A7F2-BB61C4916038}"/>
              </a:ext>
            </a:extLst>
          </p:cNvPr>
          <p:cNvSpPr/>
          <p:nvPr/>
        </p:nvSpPr>
        <p:spPr>
          <a:xfrm>
            <a:off x="539987" y="1389696"/>
            <a:ext cx="5551407" cy="480515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39">
            <a:extLst>
              <a:ext uri="{FF2B5EF4-FFF2-40B4-BE49-F238E27FC236}">
                <a16:creationId xmlns:a16="http://schemas.microsoft.com/office/drawing/2014/main" id="{944599E0-7F0E-4FF4-B04E-80B3AE1858B3}"/>
              </a:ext>
            </a:extLst>
          </p:cNvPr>
          <p:cNvSpPr/>
          <p:nvPr/>
        </p:nvSpPr>
        <p:spPr>
          <a:xfrm>
            <a:off x="792708" y="5512296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386BDCC-9A16-40D8-A03A-B00D49BDEA7B}"/>
              </a:ext>
            </a:extLst>
          </p:cNvPr>
          <p:cNvGrpSpPr/>
          <p:nvPr/>
        </p:nvGrpSpPr>
        <p:grpSpPr>
          <a:xfrm>
            <a:off x="792708" y="5512296"/>
            <a:ext cx="2049928" cy="396095"/>
            <a:chOff x="1061545" y="3608990"/>
            <a:chExt cx="3366997" cy="735724"/>
          </a:xfrm>
          <a:solidFill>
            <a:schemeClr val="accent4"/>
          </a:solidFill>
        </p:grpSpPr>
        <p:sp>
          <p:nvSpPr>
            <p:cNvPr id="18" name="모서리가 둥근 직사각형 61">
              <a:extLst>
                <a:ext uri="{FF2B5EF4-FFF2-40B4-BE49-F238E27FC236}">
                  <a16:creationId xmlns:a16="http://schemas.microsoft.com/office/drawing/2014/main" id="{31EABC10-EF6E-4DFC-ACD7-83BB9A7D1215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72A3119-7921-424D-AA37-6C0F49F3DE49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모서리가 둥근 직사각형 44">
            <a:extLst>
              <a:ext uri="{FF2B5EF4-FFF2-40B4-BE49-F238E27FC236}">
                <a16:creationId xmlns:a16="http://schemas.microsoft.com/office/drawing/2014/main" id="{28C20C1F-40D8-44DA-892D-E06892827971}"/>
              </a:ext>
            </a:extLst>
          </p:cNvPr>
          <p:cNvSpPr/>
          <p:nvPr/>
        </p:nvSpPr>
        <p:spPr>
          <a:xfrm>
            <a:off x="792708" y="2229866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rgbClr val="039AB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8228731-CA55-400C-B6E7-FFA40B19A21F}"/>
              </a:ext>
            </a:extLst>
          </p:cNvPr>
          <p:cNvGrpSpPr/>
          <p:nvPr/>
        </p:nvGrpSpPr>
        <p:grpSpPr>
          <a:xfrm>
            <a:off x="792708" y="2229866"/>
            <a:ext cx="3702586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22" name="모서리가 둥근 직사각형 58">
              <a:extLst>
                <a:ext uri="{FF2B5EF4-FFF2-40B4-BE49-F238E27FC236}">
                  <a16:creationId xmlns:a16="http://schemas.microsoft.com/office/drawing/2014/main" id="{9280BC6C-1FED-4987-B5BC-AF6B7CE285E2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4C728AD-3ABA-4176-B868-529A330153CB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모서리가 둥근 직사각형 46">
            <a:extLst>
              <a:ext uri="{FF2B5EF4-FFF2-40B4-BE49-F238E27FC236}">
                <a16:creationId xmlns:a16="http://schemas.microsoft.com/office/drawing/2014/main" id="{C899866C-5526-4EE3-93DF-58A221F505FE}"/>
              </a:ext>
            </a:extLst>
          </p:cNvPr>
          <p:cNvSpPr/>
          <p:nvPr/>
        </p:nvSpPr>
        <p:spPr>
          <a:xfrm>
            <a:off x="792708" y="3941839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60F4F7E-F326-454E-B83F-4648CB695135}"/>
              </a:ext>
            </a:extLst>
          </p:cNvPr>
          <p:cNvGrpSpPr/>
          <p:nvPr/>
        </p:nvGrpSpPr>
        <p:grpSpPr>
          <a:xfrm>
            <a:off x="792708" y="3941839"/>
            <a:ext cx="3094124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26" name="모서리가 둥근 직사각형 56">
              <a:extLst>
                <a:ext uri="{FF2B5EF4-FFF2-40B4-BE49-F238E27FC236}">
                  <a16:creationId xmlns:a16="http://schemas.microsoft.com/office/drawing/2014/main" id="{88675315-5B50-4781-A6A3-A72955352806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4FB552C-7395-4144-AC7D-FF6AE8D68A37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16DA9B6-E259-474D-96AD-0B1648088395}"/>
              </a:ext>
            </a:extLst>
          </p:cNvPr>
          <p:cNvSpPr txBox="1"/>
          <p:nvPr/>
        </p:nvSpPr>
        <p:spPr>
          <a:xfrm>
            <a:off x="3609335" y="3374025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62.9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717722F2-889E-421D-96A4-B8D6CB3C01DB}"/>
              </a:ext>
            </a:extLst>
          </p:cNvPr>
          <p:cNvSpPr/>
          <p:nvPr/>
        </p:nvSpPr>
        <p:spPr>
          <a:xfrm flipV="1">
            <a:off x="3825961" y="3733207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8EAE5D-294F-4F11-84AD-1607DE4D6809}"/>
              </a:ext>
            </a:extLst>
          </p:cNvPr>
          <p:cNvSpPr txBox="1"/>
          <p:nvPr/>
        </p:nvSpPr>
        <p:spPr>
          <a:xfrm>
            <a:off x="4224227" y="1671871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75.2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A1DE1152-7E67-40FB-B535-0C944643F624}"/>
              </a:ext>
            </a:extLst>
          </p:cNvPr>
          <p:cNvSpPr/>
          <p:nvPr/>
        </p:nvSpPr>
        <p:spPr>
          <a:xfrm flipV="1">
            <a:off x="4440852" y="1986320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EF186C-54CC-424B-843D-2BC9FC50CD90}"/>
              </a:ext>
            </a:extLst>
          </p:cNvPr>
          <p:cNvSpPr txBox="1"/>
          <p:nvPr/>
        </p:nvSpPr>
        <p:spPr>
          <a:xfrm>
            <a:off x="2571569" y="4973352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41.7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A2427031-9117-4F01-ABC7-59D71BBCFCCC}"/>
              </a:ext>
            </a:extLst>
          </p:cNvPr>
          <p:cNvSpPr/>
          <p:nvPr/>
        </p:nvSpPr>
        <p:spPr>
          <a:xfrm flipV="1">
            <a:off x="2788194" y="5268751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5DEAB7C-8A33-473D-A573-0DB4E15C6D03}"/>
              </a:ext>
            </a:extLst>
          </p:cNvPr>
          <p:cNvSpPr/>
          <p:nvPr/>
        </p:nvSpPr>
        <p:spPr>
          <a:xfrm>
            <a:off x="6335794" y="1389697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8384918-4CBC-457E-AB18-B104FF06A57B}"/>
              </a:ext>
            </a:extLst>
          </p:cNvPr>
          <p:cNvSpPr/>
          <p:nvPr/>
        </p:nvSpPr>
        <p:spPr>
          <a:xfrm>
            <a:off x="6343702" y="3083647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47777D7-3111-458A-8EAF-7D078C44A908}"/>
              </a:ext>
            </a:extLst>
          </p:cNvPr>
          <p:cNvSpPr/>
          <p:nvPr/>
        </p:nvSpPr>
        <p:spPr>
          <a:xfrm>
            <a:off x="6351609" y="4777597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C969E19-FA94-414E-9DE9-682FD5F20C5B}"/>
              </a:ext>
            </a:extLst>
          </p:cNvPr>
          <p:cNvSpPr/>
          <p:nvPr/>
        </p:nvSpPr>
        <p:spPr>
          <a:xfrm>
            <a:off x="6335793" y="1389697"/>
            <a:ext cx="956547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4FEF944-BE27-4B4A-A68E-3588CA727C4F}"/>
              </a:ext>
            </a:extLst>
          </p:cNvPr>
          <p:cNvSpPr/>
          <p:nvPr/>
        </p:nvSpPr>
        <p:spPr>
          <a:xfrm>
            <a:off x="6335793" y="3083647"/>
            <a:ext cx="956547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D83BF7F-1AB9-4827-931C-C733D82A5FE2}"/>
              </a:ext>
            </a:extLst>
          </p:cNvPr>
          <p:cNvSpPr/>
          <p:nvPr/>
        </p:nvSpPr>
        <p:spPr>
          <a:xfrm>
            <a:off x="6335793" y="4777597"/>
            <a:ext cx="956547" cy="1417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EA81D3-E3E6-4D23-9019-420553C2768A}"/>
              </a:ext>
            </a:extLst>
          </p:cNvPr>
          <p:cNvSpPr txBox="1"/>
          <p:nvPr/>
        </p:nvSpPr>
        <p:spPr>
          <a:xfrm>
            <a:off x="6559714" y="172518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449D84-4622-456E-9E6F-297543C9B701}"/>
              </a:ext>
            </a:extLst>
          </p:cNvPr>
          <p:cNvSpPr txBox="1"/>
          <p:nvPr/>
        </p:nvSpPr>
        <p:spPr>
          <a:xfrm>
            <a:off x="6559714" y="3428165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B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324207-6150-4914-AE38-D6EDC2D9B62B}"/>
              </a:ext>
            </a:extLst>
          </p:cNvPr>
          <p:cNvSpPr txBox="1"/>
          <p:nvPr/>
        </p:nvSpPr>
        <p:spPr>
          <a:xfrm>
            <a:off x="6546890" y="5120990"/>
            <a:ext cx="551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C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8A4A9B-C075-4893-BC32-C1E67258E031}"/>
              </a:ext>
            </a:extLst>
          </p:cNvPr>
          <p:cNvSpPr txBox="1"/>
          <p:nvPr/>
        </p:nvSpPr>
        <p:spPr>
          <a:xfrm>
            <a:off x="7418023" y="1635000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018D31-7435-4585-9F65-7990A4CD17AF}"/>
              </a:ext>
            </a:extLst>
          </p:cNvPr>
          <p:cNvSpPr txBox="1"/>
          <p:nvPr/>
        </p:nvSpPr>
        <p:spPr>
          <a:xfrm>
            <a:off x="7418023" y="3324425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C894E0-13D2-4ED7-ABFE-1A1253E44411}"/>
              </a:ext>
            </a:extLst>
          </p:cNvPr>
          <p:cNvSpPr txBox="1"/>
          <p:nvPr/>
        </p:nvSpPr>
        <p:spPr>
          <a:xfrm>
            <a:off x="7418023" y="5013850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92662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Part 2,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2308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0DD54-51D4-48F2-8A27-37CFB481180E}"/>
              </a:ext>
            </a:extLst>
          </p:cNvPr>
          <p:cNvSpPr txBox="1"/>
          <p:nvPr/>
        </p:nvSpPr>
        <p:spPr>
          <a:xfrm>
            <a:off x="2725925" y="501955"/>
            <a:ext cx="4339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</a:rPr>
              <a:t>Lorem Ipsum is simply dummy text of the printing and typesetting industry</a:t>
            </a:r>
            <a:endParaRPr lang="ko-KR" alt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566B772-1819-4F88-92E3-E4CB514D9287}"/>
              </a:ext>
            </a:extLst>
          </p:cNvPr>
          <p:cNvGrpSpPr/>
          <p:nvPr/>
        </p:nvGrpSpPr>
        <p:grpSpPr>
          <a:xfrm>
            <a:off x="318428" y="1197963"/>
            <a:ext cx="11219581" cy="4838958"/>
            <a:chOff x="828674" y="1206872"/>
            <a:chExt cx="11219581" cy="4838958"/>
          </a:xfrm>
          <a:solidFill>
            <a:schemeClr val="accent1"/>
          </a:solidFill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D21E7E1D-FE5E-49C2-87C9-538EC9727A29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6834D813-1F8C-44F2-B1DC-80732E90C029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5B68F74F-57C0-4C8F-A754-BAA999ECBF2B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7323C0B0-1F25-40C3-983F-BB2C8FB4693B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DB53688A-1EDF-4C65-A94E-FEEB9A4BAA90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AFE15E5-6D99-4603-9067-A956FF5FC125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C8BCD202-FAF2-4D42-AAA6-5B02632B2AE1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6EEE1A80-D333-4065-9138-F08496FB7463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D8E6F08-48C9-4541-A7A9-8B0054D4965D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8AB751E1-4C74-4568-946E-C9D9EAE48651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167AA698-9234-4EDD-B7EC-4AFFD4FEDEBF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7EAFD7DF-8764-4687-AF87-9A663B30ABC9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70DEAC7A-DE54-4B98-8B44-0626A42A2852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55C81ED9-0801-4E11-A250-6A2A36E017C4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FEFD94E7-636A-4725-AD34-54B9CB49FEF2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A8EE78AB-4B71-4075-B765-3CF1C394E352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21B9F3A5-D9D7-4799-8E52-CD0FFD7A760A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B7175700-876D-42EA-B423-0618BCD33BD3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34DF8D60-DA31-4132-865D-5649B64C0C52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CE15291B-69AB-411F-8EAF-BA60DE9D65DE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741D8475-762F-45F5-85E1-A44A2817DC64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C0FDC92B-AB0D-4BDF-A6B4-E3350E8237D6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ABD56E18-BAE6-4FA9-B1AD-BD0292602E05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1113B133-334D-4FFF-A07C-F787630D8E42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97F78C23-681B-4C03-934A-8B62C0D5B20A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B790E13C-6A13-4E33-9C7A-EB8660A04FA8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F53F1E4A-7FA3-4DB3-890C-4674859B861F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3285C915-B625-4143-92C7-41E68D9E9F90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130A450C-F3A5-4ED1-96C9-654834834EF5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1E7DA90B-D63F-4203-95C2-E5CFF07CBC15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2EE3E1EE-7BD4-4390-8F91-896262B85FCB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F0DC9429-E8F5-487B-A1F5-210338023DF6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EB435248-5262-4DDA-A5CD-AB6AC63715A8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6708444C-CA3E-411F-AFD3-2E2A42855BB3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F45C10E5-BBAE-4DC7-AAC6-DFA6A73F82A5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B494C162-AAAE-4649-B4DF-0C7FF238DF5F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BAA3F50F-805A-433A-A9A2-BDFC48ACC29A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09FBD504-454A-4DD4-ADF9-1598AA9D2574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ECDA96FE-1DF8-4C41-AEF0-4EFBD9034C7F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F1E745DC-9025-4456-8FAC-77F7777BB1CC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3A110822-A10B-4921-A506-B55DD101F0D2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DBCC1ACD-909A-4244-8943-F3DAA8F12CF8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BB8F20E-36CD-4495-8ECA-A8E352155BDA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1F8B2E4D-A1D9-446C-A2D4-0509FCB4EC20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6DEA4BB8-1D44-4244-9363-0E0CCCA3718E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15C44A30-A286-45E3-B7E7-65035AAA17C1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E51C8040-62A3-42E8-9377-ED80F602ECA5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F5799D10-FA85-4FA4-B760-C85EDDF4EA0F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EB73E46E-7D63-4A76-ADF5-4ADA3C4B3BBD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4D0819C2-E0F7-4A2B-8F8B-1C0445449C3F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BB4FC57-CF6E-47B4-9474-4C39BDBE9113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0A8FF59C-F97D-4A6B-82B2-8B9E5101A9DC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180A3189-DA08-49C9-9B1E-BA1D528FFAFF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D6094082-4B7C-43D8-AF3C-78804CB9C3F7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E10BD1AC-76E9-4F32-AC30-F7AA60C56AD9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B9DDBC4F-BA8F-4E47-93CF-4DCBD47D92D2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483C9B3D-31B1-4948-BDE6-DDF931F26166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C135C43C-DDFD-466E-8530-237376A453C1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590B5223-32D1-44DB-8C0A-9BFCB9ADC93B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1DF4B2B3-C895-4CC5-8E99-53482E98E0AE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706FFA18-F69C-4B14-B572-1E7668D222D4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BDFBCA08-6F77-40C8-A1EA-CFE08DE14B53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8223D49A-829B-4934-9DF9-EF7270AFE53A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E7313F1F-DD42-432D-BB59-0F3EFFEF7C33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0113668E-CEFC-4B44-A920-806EAA9DA7C5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CE316EA6-93B9-4FEE-8B9E-69071B83BFB2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F4E63311-D74F-47BC-945F-A495011D418A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339A7195-7FE7-4E4D-9015-1F06FAB34B58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0F048DC9-BDEF-41BC-8342-857A9A5E457A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40AE2CAC-1480-47F3-BC8F-7EB0CC1EA71C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7DF03A35-3BD4-40C8-AA4E-452C749D22B4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9FDCC6F7-9A85-4191-A3D5-3E8BD66A7F56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D2647A82-01E5-4509-88E2-CDC52B6DD97B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7A53FD0F-98F8-404D-B8DC-A75440F47E2C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1EC11C8E-B80A-45F8-89E2-BE21BBB6DB4A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C33303E7-1ECF-4866-85D1-4D97C5418C56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99BD0B0F-541D-486D-9CFD-9F5325B0845F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ACE6BF6E-1CF5-4D2D-9398-129438BB52A7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EC70E188-DD44-4B62-93B6-B7129DCADDA6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68200BB8-98A8-41AB-AA58-EF812CFAFA3C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2139CB09-BDBB-4EDA-A5C9-CE63E73D98F7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3065D4A8-1CBA-4723-9C3D-F041BF55E000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05C55024-BD9E-413B-BCCB-C2A08F426266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87496AC9-6953-4422-9A81-10889A5F8C4D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CAAF2F55-AE99-42D0-9F4E-75D9B0B971EB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7CD2DA7D-934B-44BE-96B0-21576D1B525A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3A283BBA-BD0F-4D68-A85B-922430625D73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B2B3D185-4168-4B51-AC08-F77E38CC5E58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1D97E272-40A0-4A96-BA2D-5A6A22B81B42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0A25D24B-55A2-428A-A78C-7FF709F89C41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D7DF7B39-1F71-4B8A-9423-53F799B0CDE1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73A4D763-6DB2-4463-AAFD-0BFC42E0A39B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A389357B-3B75-4762-8CA6-78806959B998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B7DF116D-99B8-4293-917D-643928F04002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86B0243E-036B-4009-98D2-8FA8972BCF3E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1DCDB5B4-6205-49D1-B776-3415EF41BDB6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5ECA9694-FE0B-4846-8DFA-F4B899B552AC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5FED3ADF-0AF4-4746-B51C-51D7A0CD588E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87C3A0B3-5B2B-47B7-A628-1320D7CDB2B7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2F3D201C-99D3-475E-8ADB-D26EA2D9D82B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240C5347-2495-47CF-8FDE-256191FE722E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BF43CCFA-94C1-422D-9659-2E8A4ED553AD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0C2EE908-27A6-4052-A677-B5E012147F9D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3C0B7011-9209-4884-A511-0007FDD77781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639B7178-08C6-4472-B5EB-A4C43A22CE95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50829327-A11E-47F6-A412-F7B33C5E8988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97156598-3EE3-4C92-AA4B-39C10F7FFEAE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DC2A97F6-7789-484B-A9A0-E2BEAACC5A6F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D8FAC794-F911-45D3-BF95-8FCA6A928E2C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4806EAB2-424D-46A6-9BBF-7056A681BFA9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82A9D59C-BE2F-4C64-8C87-CAF597176CB6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5E8AD39D-56CE-4ADB-94D2-E90336911F67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777E3247-C13F-4344-B880-1B44EA145FBA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9A0C5EB2-F8C0-4BCB-9085-0514F425F769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ABF7BC27-E31D-43AF-8600-60E80013F19F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EF88C0CF-2E4D-426F-A1B0-9ED78A4FA133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D63F99C1-A627-41F7-97E9-7E69E084C9FD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EC85EC50-2D8F-4766-A3C4-C8CC73CD3881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09B93DEE-E578-4F79-B7D4-67797AA39DB8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27CD04C9-2290-4824-BA34-69237AB11B42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852EE55C-A51F-4BDE-AF73-FA30B9D18B40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75EDDAB9-668E-470E-A60F-48FD9B6B6CF4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BF476DB4-E6BC-4C15-BC66-3097235F9E50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0061438A-FC30-486D-B35B-3BA9749B091F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9F7901E3-3ADC-4A2A-8226-3B0CB65D1083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2DED6517-7A65-4E69-8332-2C6941174B28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672B4E94-E497-4F75-8EC5-656DCD888044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B4EDF956-BB69-495C-8A05-7AC13A374C83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5E4ECE02-5E58-435B-A999-2B32C9CE0DE3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36A2F269-AF25-4BC0-B99A-BC3314279A49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EC7AA496-F178-4F31-9B3D-8E3A2F189B0E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D2052E70-C711-462C-A767-02B51FF68B64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41DC49D2-8BE6-4179-A3C4-5534A7FE56B2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612452AF-D612-4837-AB61-8D8E7A99DF7C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93E26C0E-6824-4E3D-9526-77F0186E3163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DD20ED1B-AD94-4CE1-A9EC-2654716A15A5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ED4F0FD8-9BD0-42E8-AAF8-106FC926A3A1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B3260913-0992-448B-A822-FC31541A0313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8F934DFC-0316-4087-A942-086779E1A8BB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507351EF-8815-43C1-B88F-D55A79961A21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6D8FD256-FD34-47F5-B042-29936543CCC3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8A1E600D-2856-48FD-B781-AFA0DFE20E18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D9FA0C3F-889F-4669-8610-42016382463D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2E80DE4F-B17D-43D1-AAF2-3613DDA53F69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21A7F1B1-BE15-4049-9051-55147033AA73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85F263C4-5647-47AC-AEBB-6E2EEE03BEEB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7335D922-6E25-4250-A8F1-58074F3844A0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3FE789F2-1C47-43A6-B040-67A3E98F55CC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AFF373AE-F48A-4C15-819A-C4398AE70C7B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6C2AA35F-571C-40EA-9B6E-62C0E774A69A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A77A92ED-91FC-429C-8D09-F81D03F5FE0A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40E1AFB8-9761-49E3-B5B7-276BFE1A21D0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EA179D75-F883-475A-9D84-77365A068760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C2798FC2-3400-48AE-A28E-72C90F374786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7E3A8C90-00C1-40A9-8B20-E826C1891F73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0D4ADE1A-89DE-4ADA-9DC6-5C82D3404D9D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CA938F5B-D22F-4AAD-A373-627DAC5E4832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79AC6BB0-5B12-427C-93E9-34696843A1B3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82B1D2EE-3D4F-451C-94FC-623DABE713C7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A05EB97B-5E30-4169-B999-BB5ED7C01E43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DF0431B7-8182-495D-B187-E063366104FF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42948344-B721-4F97-85DF-0D04A2EB6682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8D86E608-E2A4-4BE7-9098-9B979BCE3EEA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B4FCBD68-5334-4F0C-B94F-F7B6E47E88CE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87109B28-F6F1-428F-A452-BE1B1375CF3B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5A540CF1-2858-4AB1-86EC-84E5574D58FD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265BF070-52E6-4397-95A6-D916CF5E7E59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BB893BC7-A4CC-4BFD-A877-BA199767F140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F2027A18-6A2E-4A65-A277-AD14E7FC2817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1CF9E25F-DE5B-4ADA-89C9-AEAFFB3375F5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43868867-6959-459E-AAC6-88914B72FD59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5892EBB3-E736-4169-BD86-F55D872D738B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75026574-3D59-4D60-A086-0EDDB39E62AF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8E119790-A3AB-4135-A0E1-688C2494DBD2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71A6D60D-E4C6-47C2-A291-9C5EDC4AA3D7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7BA47E59-6CCC-43B6-BB05-DFEE36CEF683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D03AB02D-1B3D-4A96-B132-72561600F802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AE92C237-5BA1-403C-A1C6-FE1EC5F44594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65B7F086-C568-42D0-9204-FB3FEA7CD85E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5BD23D95-EED1-43B9-94C1-24004CFCBF13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F39FB1A9-6092-4E3C-BF93-09296AECF504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798EF274-CEC2-46C7-B4DE-D4BE1DEFA2E2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209EB841-220E-45F9-9DEA-0334052A18D4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7AD4EE09-5BE6-409D-880F-339DFCAFE9CC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5606D56A-97CB-4CCA-B869-70F7926CD64D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595759FE-4FEB-45FA-91B5-3CB0EE0BFBD0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B0E895C9-9D30-4310-8DF9-01F41D6A6D68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F2D90E9E-2505-42F3-91FD-5A2C8691A0D1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00053B1B-B7E1-450C-953A-E0317FE64DE2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DBA10396-1FA1-481B-BA81-B700209B398B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CB127340-3142-4848-89EA-EAD4B2722EF0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23E0D3AA-C188-4F85-A2AD-56202F8DAA24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820E5FE0-AD93-4DA9-9CFA-0D373265F622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CB7024F5-3367-4DCC-ADF0-EF4A93D8E348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7460E0B9-7EA2-47FA-8806-91BAF3816663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AEEF4916-4A06-4F55-8DB9-E81157CD9050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F4C567C6-9801-435F-95C4-3024B9E09C24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B6387D8C-6F30-4383-A7E8-310DB9D96738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D5719990-C0A9-4C86-A208-F8766813A8BD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5A477180-8F81-4432-B340-66DDDF4AD691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E6A6ED28-377E-4CED-8DF7-8B27EAC123EA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BE8FBCE5-A3CB-4101-B380-E80E1AB13067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14B2EE25-47A4-4F49-B449-486925EE9A16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30614F96-7B1F-42A7-97FA-FF2CA754593B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6577537D-36AA-4FD3-BCB2-A30CB49CA9F5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B5669C76-4CFC-45AC-A927-B35EDFC0AF75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9D53343D-1D4D-4F59-A83E-218C6201CCD6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B46431F6-B113-4661-9892-F479E1693E08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84EF17BE-0038-4963-9AA6-39FCE57277BC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3F2CE449-AEA8-4A4D-8E6D-AE5FCC5F1166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1C79577E-1C1E-4E4D-94B1-E913303A8847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42" name="TextBox 241">
            <a:extLst>
              <a:ext uri="{FF2B5EF4-FFF2-40B4-BE49-F238E27FC236}">
                <a16:creationId xmlns:a16="http://schemas.microsoft.com/office/drawing/2014/main" id="{A80BE827-B2A7-4831-95CE-B79AE03B9488}"/>
              </a:ext>
            </a:extLst>
          </p:cNvPr>
          <p:cNvSpPr txBox="1"/>
          <p:nvPr/>
        </p:nvSpPr>
        <p:spPr>
          <a:xfrm>
            <a:off x="318428" y="6400879"/>
            <a:ext cx="779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2"/>
              </a:rPr>
              <a:t>지도 출처 </a:t>
            </a:r>
            <a:r>
              <a:rPr lang="en-US" altLang="ko-KR" dirty="0">
                <a:hlinkClick r:id="rId2"/>
              </a:rPr>
              <a:t>© SimpleMaps.com: http://simplemaps.com/resources/svg-maps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19499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0B6A006-CBE3-4EE0-8C5F-4E2ED881C1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596888-6657-44E5-AE40-5B337EFF7505}"/>
              </a:ext>
            </a:extLst>
          </p:cNvPr>
          <p:cNvSpPr txBox="1"/>
          <p:nvPr/>
        </p:nvSpPr>
        <p:spPr>
          <a:xfrm>
            <a:off x="3692400" y="3097252"/>
            <a:ext cx="4774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i="1" dirty="0">
                <a:solidFill>
                  <a:schemeClr val="bg1"/>
                </a:solidFill>
              </a:rPr>
              <a:t>“</a:t>
            </a:r>
            <a:r>
              <a:rPr lang="ko-KR" altLang="en-US" sz="3600" i="1" dirty="0">
                <a:solidFill>
                  <a:schemeClr val="bg1"/>
                </a:solidFill>
              </a:rPr>
              <a:t>키워드</a:t>
            </a:r>
            <a:r>
              <a:rPr lang="en-US" altLang="ko-KR" sz="3600" i="1" dirty="0">
                <a:solidFill>
                  <a:schemeClr val="bg1"/>
                </a:solidFill>
              </a:rPr>
              <a:t>” </a:t>
            </a:r>
            <a:r>
              <a:rPr lang="ko-KR" altLang="en-US" sz="3600" i="1" dirty="0">
                <a:solidFill>
                  <a:schemeClr val="bg1"/>
                </a:solidFill>
              </a:rPr>
              <a:t>를 입력하세요</a:t>
            </a:r>
          </a:p>
        </p:txBody>
      </p:sp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DD1A9BF4-7BF1-4CA6-8B47-B271D2FDC8A6}"/>
              </a:ext>
            </a:extLst>
          </p:cNvPr>
          <p:cNvSpPr/>
          <p:nvPr/>
        </p:nvSpPr>
        <p:spPr>
          <a:xfrm>
            <a:off x="1028966" y="2147777"/>
            <a:ext cx="10164725" cy="2562446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88293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614D57-0AE3-42C6-B919-19B19BA816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38561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28B89C7-1FCB-4BBA-8C29-892652F6777A}"/>
              </a:ext>
            </a:extLst>
          </p:cNvPr>
          <p:cNvSpPr/>
          <p:nvPr/>
        </p:nvSpPr>
        <p:spPr>
          <a:xfrm>
            <a:off x="0" y="4439920"/>
            <a:ext cx="12192000" cy="24180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DF563-2853-4F52-868B-7F0EE3188353}"/>
              </a:ext>
            </a:extLst>
          </p:cNvPr>
          <p:cNvSpPr txBox="1"/>
          <p:nvPr/>
        </p:nvSpPr>
        <p:spPr>
          <a:xfrm>
            <a:off x="533923" y="3385817"/>
            <a:ext cx="1249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A4D4E7-2965-4761-AF87-D2532595652E}"/>
              </a:ext>
            </a:extLst>
          </p:cNvPr>
          <p:cNvSpPr txBox="1"/>
          <p:nvPr/>
        </p:nvSpPr>
        <p:spPr>
          <a:xfrm>
            <a:off x="533923" y="5132355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1BC7B-2EED-4377-A5E4-AA13D3CD2544}"/>
              </a:ext>
            </a:extLst>
          </p:cNvPr>
          <p:cNvSpPr txBox="1"/>
          <p:nvPr/>
        </p:nvSpPr>
        <p:spPr>
          <a:xfrm>
            <a:off x="1022778" y="5086186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프로젝트 개요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A4D4E7-2965-4761-AF87-D2532595652E}"/>
              </a:ext>
            </a:extLst>
          </p:cNvPr>
          <p:cNvSpPr txBox="1"/>
          <p:nvPr/>
        </p:nvSpPr>
        <p:spPr>
          <a:xfrm>
            <a:off x="3136928" y="552959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A1BC7B-2EED-4377-A5E4-AA13D3CD2544}"/>
              </a:ext>
            </a:extLst>
          </p:cNvPr>
          <p:cNvSpPr txBox="1"/>
          <p:nvPr/>
        </p:nvSpPr>
        <p:spPr>
          <a:xfrm>
            <a:off x="3625783" y="5483423"/>
            <a:ext cx="179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프로젝트 설계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A4D4E7-2965-4761-AF87-D2532595652E}"/>
              </a:ext>
            </a:extLst>
          </p:cNvPr>
          <p:cNvSpPr txBox="1"/>
          <p:nvPr/>
        </p:nvSpPr>
        <p:spPr>
          <a:xfrm>
            <a:off x="6082650" y="513617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A1BC7B-2EED-4377-A5E4-AA13D3CD2544}"/>
              </a:ext>
            </a:extLst>
          </p:cNvPr>
          <p:cNvSpPr txBox="1"/>
          <p:nvPr/>
        </p:nvSpPr>
        <p:spPr>
          <a:xfrm>
            <a:off x="6481546" y="5086186"/>
            <a:ext cx="1869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UI  /</a:t>
            </a:r>
            <a:r>
              <a:rPr lang="ko-KR" altLang="en-US" sz="24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기능 소개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A4D4E7-2965-4761-AF87-D2532595652E}"/>
              </a:ext>
            </a:extLst>
          </p:cNvPr>
          <p:cNvSpPr txBox="1"/>
          <p:nvPr/>
        </p:nvSpPr>
        <p:spPr>
          <a:xfrm>
            <a:off x="9210965" y="552959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4.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A1BC7B-2EED-4377-A5E4-AA13D3CD2544}"/>
              </a:ext>
            </a:extLst>
          </p:cNvPr>
          <p:cNvSpPr txBox="1"/>
          <p:nvPr/>
        </p:nvSpPr>
        <p:spPr>
          <a:xfrm>
            <a:off x="9609861" y="5479607"/>
            <a:ext cx="179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프로젝트 구조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215399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Part 3,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2308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0DD54-51D4-48F2-8A27-37CFB481180E}"/>
              </a:ext>
            </a:extLst>
          </p:cNvPr>
          <p:cNvSpPr txBox="1"/>
          <p:nvPr/>
        </p:nvSpPr>
        <p:spPr>
          <a:xfrm>
            <a:off x="2725925" y="501955"/>
            <a:ext cx="4339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</a:rPr>
              <a:t>Lorem Ipsum is simply dummy text of the printing and typesetting industry</a:t>
            </a:r>
            <a:endParaRPr lang="ko-KR" alt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갈매기형 수장 5">
            <a:extLst>
              <a:ext uri="{FF2B5EF4-FFF2-40B4-BE49-F238E27FC236}">
                <a16:creationId xmlns:a16="http://schemas.microsoft.com/office/drawing/2014/main" id="{CCF52165-B212-414E-9BCB-D6E5E1ACD1C7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갈매기형 수장 4">
            <a:extLst>
              <a:ext uri="{FF2B5EF4-FFF2-40B4-BE49-F238E27FC236}">
                <a16:creationId xmlns:a16="http://schemas.microsoft.com/office/drawing/2014/main" id="{51D60AEF-1C73-4204-BD99-F8A0B68B3B27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오각형 3">
            <a:extLst>
              <a:ext uri="{FF2B5EF4-FFF2-40B4-BE49-F238E27FC236}">
                <a16:creationId xmlns:a16="http://schemas.microsoft.com/office/drawing/2014/main" id="{AE12691B-85C8-4807-8C9D-B79A6EC7AA4F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53493A6E-5B28-4ADC-80EE-5A689A0C32C4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73043830-8E75-4FC6-8C62-75351131632A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A09CFF13-FE37-4E84-BE12-61E2A080A51A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6C5787-904B-4665-9EF5-4271FD1E5B59}"/>
              </a:ext>
            </a:extLst>
          </p:cNvPr>
          <p:cNvSpPr txBox="1"/>
          <p:nvPr/>
        </p:nvSpPr>
        <p:spPr>
          <a:xfrm>
            <a:off x="1126373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3ABF54-9786-421B-B63A-962DB68BAA35}"/>
              </a:ext>
            </a:extLst>
          </p:cNvPr>
          <p:cNvSpPr txBox="1"/>
          <p:nvPr/>
        </p:nvSpPr>
        <p:spPr>
          <a:xfrm>
            <a:off x="8355847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4689E2-ED3C-4D30-9DF8-2696F5F0B192}"/>
              </a:ext>
            </a:extLst>
          </p:cNvPr>
          <p:cNvSpPr txBox="1"/>
          <p:nvPr/>
        </p:nvSpPr>
        <p:spPr>
          <a:xfrm>
            <a:off x="4717298" y="523027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F302C9-0F95-4FE7-8DC3-E971C8DC7425}"/>
              </a:ext>
            </a:extLst>
          </p:cNvPr>
          <p:cNvSpPr txBox="1"/>
          <p:nvPr/>
        </p:nvSpPr>
        <p:spPr>
          <a:xfrm>
            <a:off x="1074386" y="3621918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9CF51-F471-4405-9B1D-CB60256B0B83}"/>
              </a:ext>
            </a:extLst>
          </p:cNvPr>
          <p:cNvSpPr txBox="1"/>
          <p:nvPr/>
        </p:nvSpPr>
        <p:spPr>
          <a:xfrm>
            <a:off x="5094007" y="3621917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E0693A-B177-41E4-BFC9-9697F70BB0B7}"/>
              </a:ext>
            </a:extLst>
          </p:cNvPr>
          <p:cNvSpPr txBox="1"/>
          <p:nvPr/>
        </p:nvSpPr>
        <p:spPr>
          <a:xfrm>
            <a:off x="8708744" y="3621916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77213524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Part 3,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2308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0DD54-51D4-48F2-8A27-37CFB481180E}"/>
              </a:ext>
            </a:extLst>
          </p:cNvPr>
          <p:cNvSpPr txBox="1"/>
          <p:nvPr/>
        </p:nvSpPr>
        <p:spPr>
          <a:xfrm>
            <a:off x="2725925" y="501955"/>
            <a:ext cx="4339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</a:rPr>
              <a:t>Lorem Ipsum is simply dummy text of the printing and typesetting industry</a:t>
            </a:r>
            <a:endParaRPr lang="ko-KR" alt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그래픽 1" descr="사람">
            <a:extLst>
              <a:ext uri="{FF2B5EF4-FFF2-40B4-BE49-F238E27FC236}">
                <a16:creationId xmlns:a16="http://schemas.microsoft.com/office/drawing/2014/main" id="{C396EECD-6CAC-4B41-AD1B-52666069E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6541" y="2023742"/>
            <a:ext cx="914400" cy="914400"/>
          </a:xfrm>
          <a:prstGeom prst="rect">
            <a:avLst/>
          </a:prstGeom>
        </p:spPr>
      </p:pic>
      <p:pic>
        <p:nvPicPr>
          <p:cNvPr id="6" name="그래픽 5" descr="사람">
            <a:extLst>
              <a:ext uri="{FF2B5EF4-FFF2-40B4-BE49-F238E27FC236}">
                <a16:creationId xmlns:a16="http://schemas.microsoft.com/office/drawing/2014/main" id="{C3E84623-5158-4F0C-9F64-AB5899D8B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6621" y="2023742"/>
            <a:ext cx="914400" cy="914400"/>
          </a:xfrm>
          <a:prstGeom prst="rect">
            <a:avLst/>
          </a:prstGeom>
        </p:spPr>
      </p:pic>
      <p:pic>
        <p:nvPicPr>
          <p:cNvPr id="8" name="그래픽 7" descr="사람">
            <a:extLst>
              <a:ext uri="{FF2B5EF4-FFF2-40B4-BE49-F238E27FC236}">
                <a16:creationId xmlns:a16="http://schemas.microsoft.com/office/drawing/2014/main" id="{60BF0560-3EFE-4127-A956-780D99390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6701" y="2023742"/>
            <a:ext cx="914400" cy="914400"/>
          </a:xfrm>
          <a:prstGeom prst="rect">
            <a:avLst/>
          </a:prstGeom>
        </p:spPr>
      </p:pic>
      <p:pic>
        <p:nvPicPr>
          <p:cNvPr id="9" name="그래픽 8" descr="사람">
            <a:extLst>
              <a:ext uri="{FF2B5EF4-FFF2-40B4-BE49-F238E27FC236}">
                <a16:creationId xmlns:a16="http://schemas.microsoft.com/office/drawing/2014/main" id="{6AA1E86C-403B-4C2F-8789-EBD92745B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6781" y="2023742"/>
            <a:ext cx="914400" cy="914400"/>
          </a:xfrm>
          <a:prstGeom prst="rect">
            <a:avLst/>
          </a:prstGeom>
        </p:spPr>
      </p:pic>
      <p:pic>
        <p:nvPicPr>
          <p:cNvPr id="10" name="그래픽 9" descr="사람">
            <a:extLst>
              <a:ext uri="{FF2B5EF4-FFF2-40B4-BE49-F238E27FC236}">
                <a16:creationId xmlns:a16="http://schemas.microsoft.com/office/drawing/2014/main" id="{14BBF151-1F3B-4769-A487-0A089FDE4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6861" y="2023742"/>
            <a:ext cx="914400" cy="914400"/>
          </a:xfrm>
          <a:prstGeom prst="rect">
            <a:avLst/>
          </a:prstGeom>
        </p:spPr>
      </p:pic>
      <p:pic>
        <p:nvPicPr>
          <p:cNvPr id="11" name="그래픽 10" descr="사람">
            <a:extLst>
              <a:ext uri="{FF2B5EF4-FFF2-40B4-BE49-F238E27FC236}">
                <a16:creationId xmlns:a16="http://schemas.microsoft.com/office/drawing/2014/main" id="{E3E1C2A3-6F25-42ED-B425-870F0BCB3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6941" y="2023742"/>
            <a:ext cx="914400" cy="914400"/>
          </a:xfrm>
          <a:prstGeom prst="rect">
            <a:avLst/>
          </a:prstGeom>
        </p:spPr>
      </p:pic>
      <p:pic>
        <p:nvPicPr>
          <p:cNvPr id="12" name="그래픽 11" descr="사람">
            <a:extLst>
              <a:ext uri="{FF2B5EF4-FFF2-40B4-BE49-F238E27FC236}">
                <a16:creationId xmlns:a16="http://schemas.microsoft.com/office/drawing/2014/main" id="{C025C867-8A53-451C-ADBA-BFC6048C4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7021" y="2023742"/>
            <a:ext cx="914400" cy="914400"/>
          </a:xfrm>
          <a:prstGeom prst="rect">
            <a:avLst/>
          </a:prstGeom>
        </p:spPr>
      </p:pic>
      <p:pic>
        <p:nvPicPr>
          <p:cNvPr id="13" name="그래픽 12" descr="사람">
            <a:extLst>
              <a:ext uri="{FF2B5EF4-FFF2-40B4-BE49-F238E27FC236}">
                <a16:creationId xmlns:a16="http://schemas.microsoft.com/office/drawing/2014/main" id="{7B380AC1-D303-49A2-A3CD-D319DF445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7101" y="2023742"/>
            <a:ext cx="914400" cy="914400"/>
          </a:xfrm>
          <a:prstGeom prst="rect">
            <a:avLst/>
          </a:prstGeom>
        </p:spPr>
      </p:pic>
      <p:pic>
        <p:nvPicPr>
          <p:cNvPr id="14" name="그래픽 13" descr="사람">
            <a:extLst>
              <a:ext uri="{FF2B5EF4-FFF2-40B4-BE49-F238E27FC236}">
                <a16:creationId xmlns:a16="http://schemas.microsoft.com/office/drawing/2014/main" id="{2CEDA809-C7A4-4B8E-80F3-326CCAA6F0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47181" y="2023742"/>
            <a:ext cx="914400" cy="914400"/>
          </a:xfrm>
          <a:prstGeom prst="rect">
            <a:avLst/>
          </a:prstGeom>
        </p:spPr>
      </p:pic>
      <p:pic>
        <p:nvPicPr>
          <p:cNvPr id="15" name="그래픽 14" descr="사람">
            <a:extLst>
              <a:ext uri="{FF2B5EF4-FFF2-40B4-BE49-F238E27FC236}">
                <a16:creationId xmlns:a16="http://schemas.microsoft.com/office/drawing/2014/main" id="{585F5B29-D262-425F-9923-FF9C3ED05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7261" y="2023742"/>
            <a:ext cx="914400" cy="914400"/>
          </a:xfrm>
          <a:prstGeom prst="rect">
            <a:avLst/>
          </a:prstGeom>
        </p:spPr>
      </p:pic>
      <p:sp>
        <p:nvSpPr>
          <p:cNvPr id="17" name="양쪽 대괄호 16">
            <a:extLst>
              <a:ext uri="{FF2B5EF4-FFF2-40B4-BE49-F238E27FC236}">
                <a16:creationId xmlns:a16="http://schemas.microsoft.com/office/drawing/2014/main" id="{676A874F-DD3B-4157-8707-682C3AAD115A}"/>
              </a:ext>
            </a:extLst>
          </p:cNvPr>
          <p:cNvSpPr/>
          <p:nvPr/>
        </p:nvSpPr>
        <p:spPr>
          <a:xfrm>
            <a:off x="1466701" y="1693542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A59FBD-F733-4DB5-933A-FDA1DE431640}"/>
              </a:ext>
            </a:extLst>
          </p:cNvPr>
          <p:cNvSpPr txBox="1"/>
          <p:nvPr/>
        </p:nvSpPr>
        <p:spPr>
          <a:xfrm>
            <a:off x="3342843" y="1368244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FD1DB8-B4F6-4DC4-89A8-307E131A0B24}"/>
              </a:ext>
            </a:extLst>
          </p:cNvPr>
          <p:cNvSpPr/>
          <p:nvPr/>
        </p:nvSpPr>
        <p:spPr>
          <a:xfrm>
            <a:off x="4695718" y="1310578"/>
            <a:ext cx="960120" cy="6483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2BEBFC-D782-43EB-A73C-FF8B80129772}"/>
              </a:ext>
            </a:extLst>
          </p:cNvPr>
          <p:cNvSpPr txBox="1"/>
          <p:nvPr/>
        </p:nvSpPr>
        <p:spPr>
          <a:xfrm>
            <a:off x="4692813" y="1298752"/>
            <a:ext cx="965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 smtClean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r>
              <a:rPr lang="ko-KR" altLang="en-US" sz="3600" spc="-150" dirty="0" smtClean="0">
                <a:solidFill>
                  <a:schemeClr val="bg1"/>
                </a:solidFill>
                <a:latin typeface="+mj-ea"/>
                <a:ea typeface="+mj-ea"/>
              </a:rPr>
              <a:t>명</a:t>
            </a:r>
            <a:endParaRPr lang="ko-KR" altLang="en-US" sz="3600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5" name="그래픽 24" descr="여자">
            <a:extLst>
              <a:ext uri="{FF2B5EF4-FFF2-40B4-BE49-F238E27FC236}">
                <a16:creationId xmlns:a16="http://schemas.microsoft.com/office/drawing/2014/main" id="{BD2AE9D9-A8CE-45E9-8F25-9FCEF32A14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58440" y="5035394"/>
            <a:ext cx="914400" cy="914400"/>
          </a:xfrm>
          <a:prstGeom prst="rect">
            <a:avLst/>
          </a:prstGeom>
        </p:spPr>
      </p:pic>
      <p:pic>
        <p:nvPicPr>
          <p:cNvPr id="27" name="그래픽 26" descr="여자">
            <a:extLst>
              <a:ext uri="{FF2B5EF4-FFF2-40B4-BE49-F238E27FC236}">
                <a16:creationId xmlns:a16="http://schemas.microsoft.com/office/drawing/2014/main" id="{8B66A90F-E5A9-4E05-B63D-8145DC1881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8520" y="5035394"/>
            <a:ext cx="914400" cy="914400"/>
          </a:xfrm>
          <a:prstGeom prst="rect">
            <a:avLst/>
          </a:prstGeom>
        </p:spPr>
      </p:pic>
      <p:pic>
        <p:nvPicPr>
          <p:cNvPr id="29" name="그래픽 28" descr="여자">
            <a:extLst>
              <a:ext uri="{FF2B5EF4-FFF2-40B4-BE49-F238E27FC236}">
                <a16:creationId xmlns:a16="http://schemas.microsoft.com/office/drawing/2014/main" id="{EE6174E7-CD5D-4171-BB63-F9BA6E41BC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8600" y="5035394"/>
            <a:ext cx="914400" cy="914400"/>
          </a:xfrm>
          <a:prstGeom prst="rect">
            <a:avLst/>
          </a:prstGeom>
        </p:spPr>
      </p:pic>
      <p:pic>
        <p:nvPicPr>
          <p:cNvPr id="31" name="그래픽 30" descr="여자">
            <a:extLst>
              <a:ext uri="{FF2B5EF4-FFF2-40B4-BE49-F238E27FC236}">
                <a16:creationId xmlns:a16="http://schemas.microsoft.com/office/drawing/2014/main" id="{8F1EFB17-BAE7-4970-9914-912BC894EF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8680" y="5035394"/>
            <a:ext cx="914400" cy="914400"/>
          </a:xfrm>
          <a:prstGeom prst="rect">
            <a:avLst/>
          </a:prstGeom>
        </p:spPr>
      </p:pic>
      <p:pic>
        <p:nvPicPr>
          <p:cNvPr id="33" name="그래픽 32" descr="여자">
            <a:extLst>
              <a:ext uri="{FF2B5EF4-FFF2-40B4-BE49-F238E27FC236}">
                <a16:creationId xmlns:a16="http://schemas.microsoft.com/office/drawing/2014/main" id="{AB061621-5B72-4217-B143-05C82F45AB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8760" y="5035394"/>
            <a:ext cx="914400" cy="914400"/>
          </a:xfrm>
          <a:prstGeom prst="rect">
            <a:avLst/>
          </a:prstGeom>
        </p:spPr>
      </p:pic>
      <p:pic>
        <p:nvPicPr>
          <p:cNvPr id="35" name="그래픽 34" descr="여자">
            <a:extLst>
              <a:ext uri="{FF2B5EF4-FFF2-40B4-BE49-F238E27FC236}">
                <a16:creationId xmlns:a16="http://schemas.microsoft.com/office/drawing/2014/main" id="{D0D06FB7-62E4-47AF-8A45-D62653C7B6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8840" y="5035394"/>
            <a:ext cx="914400" cy="914400"/>
          </a:xfrm>
          <a:prstGeom prst="rect">
            <a:avLst/>
          </a:prstGeom>
        </p:spPr>
      </p:pic>
      <p:pic>
        <p:nvPicPr>
          <p:cNvPr id="57" name="그래픽 56" descr="여자">
            <a:extLst>
              <a:ext uri="{FF2B5EF4-FFF2-40B4-BE49-F238E27FC236}">
                <a16:creationId xmlns:a16="http://schemas.microsoft.com/office/drawing/2014/main" id="{B55EC6E0-C827-4D68-9EF4-3F10B60A72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98920" y="5035394"/>
            <a:ext cx="914400" cy="914400"/>
          </a:xfrm>
          <a:prstGeom prst="rect">
            <a:avLst/>
          </a:prstGeom>
        </p:spPr>
      </p:pic>
      <p:pic>
        <p:nvPicPr>
          <p:cNvPr id="59" name="그래픽 58" descr="여자">
            <a:extLst>
              <a:ext uri="{FF2B5EF4-FFF2-40B4-BE49-F238E27FC236}">
                <a16:creationId xmlns:a16="http://schemas.microsoft.com/office/drawing/2014/main" id="{02049841-1BE5-4E79-AF91-692C5FCF09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39000" y="5035394"/>
            <a:ext cx="914400" cy="914400"/>
          </a:xfrm>
          <a:prstGeom prst="rect">
            <a:avLst/>
          </a:prstGeom>
        </p:spPr>
      </p:pic>
      <p:pic>
        <p:nvPicPr>
          <p:cNvPr id="61" name="그래픽 60" descr="여자">
            <a:extLst>
              <a:ext uri="{FF2B5EF4-FFF2-40B4-BE49-F238E27FC236}">
                <a16:creationId xmlns:a16="http://schemas.microsoft.com/office/drawing/2014/main" id="{BA464184-20D7-4057-9800-FF87F740FA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79080" y="5035394"/>
            <a:ext cx="914400" cy="914400"/>
          </a:xfrm>
          <a:prstGeom prst="rect">
            <a:avLst/>
          </a:prstGeom>
        </p:spPr>
      </p:pic>
      <p:pic>
        <p:nvPicPr>
          <p:cNvPr id="63" name="그래픽 62" descr="여자">
            <a:extLst>
              <a:ext uri="{FF2B5EF4-FFF2-40B4-BE49-F238E27FC236}">
                <a16:creationId xmlns:a16="http://schemas.microsoft.com/office/drawing/2014/main" id="{9EBB09FD-3B83-4EDD-AEA5-241AD1AACD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19160" y="5035394"/>
            <a:ext cx="914400" cy="914400"/>
          </a:xfrm>
          <a:prstGeom prst="rect">
            <a:avLst/>
          </a:prstGeom>
        </p:spPr>
      </p:pic>
      <p:sp>
        <p:nvSpPr>
          <p:cNvPr id="65" name="양쪽 대괄호 64">
            <a:extLst>
              <a:ext uri="{FF2B5EF4-FFF2-40B4-BE49-F238E27FC236}">
                <a16:creationId xmlns:a16="http://schemas.microsoft.com/office/drawing/2014/main" id="{55A2F9EB-2CBF-44DA-83D4-7A0E56A63F97}"/>
              </a:ext>
            </a:extLst>
          </p:cNvPr>
          <p:cNvSpPr/>
          <p:nvPr/>
        </p:nvSpPr>
        <p:spPr>
          <a:xfrm>
            <a:off x="1498600" y="4705194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452EEF4-0CD5-4BCA-9DB4-777B660590BE}"/>
              </a:ext>
            </a:extLst>
          </p:cNvPr>
          <p:cNvSpPr txBox="1"/>
          <p:nvPr/>
        </p:nvSpPr>
        <p:spPr>
          <a:xfrm>
            <a:off x="3374742" y="4278484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52F6F54-1D9A-4900-9242-338BE8C129BD}"/>
              </a:ext>
            </a:extLst>
          </p:cNvPr>
          <p:cNvSpPr/>
          <p:nvPr/>
        </p:nvSpPr>
        <p:spPr>
          <a:xfrm>
            <a:off x="4757434" y="4220818"/>
            <a:ext cx="960120" cy="64835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504BAFF-426D-49F1-91DB-5C1BBE3218B3}"/>
              </a:ext>
            </a:extLst>
          </p:cNvPr>
          <p:cNvSpPr txBox="1"/>
          <p:nvPr/>
        </p:nvSpPr>
        <p:spPr>
          <a:xfrm>
            <a:off x="4813340" y="4211015"/>
            <a:ext cx="84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r>
              <a:rPr lang="ko-KR" altLang="en-US" sz="3600" spc="-150" dirty="0">
                <a:solidFill>
                  <a:schemeClr val="bg1"/>
                </a:solidFill>
                <a:latin typeface="+mj-ea"/>
                <a:ea typeface="+mj-ea"/>
              </a:rPr>
              <a:t>명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3C79D4B7-E451-4622-A98B-DCA61EFE1DFB}"/>
              </a:ext>
            </a:extLst>
          </p:cNvPr>
          <p:cNvCxnSpPr/>
          <p:nvPr/>
        </p:nvCxnSpPr>
        <p:spPr>
          <a:xfrm>
            <a:off x="1265273" y="3848997"/>
            <a:ext cx="9633098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5105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Part 3,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2308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0DD54-51D4-48F2-8A27-37CFB481180E}"/>
              </a:ext>
            </a:extLst>
          </p:cNvPr>
          <p:cNvSpPr txBox="1"/>
          <p:nvPr/>
        </p:nvSpPr>
        <p:spPr>
          <a:xfrm>
            <a:off x="2725925" y="501955"/>
            <a:ext cx="4339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</a:rPr>
              <a:t>Lorem Ipsum is simply dummy text of the printing and typesetting industry</a:t>
            </a:r>
            <a:endParaRPr lang="ko-KR" alt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24" name="다이어그램 23">
            <a:extLst>
              <a:ext uri="{FF2B5EF4-FFF2-40B4-BE49-F238E27FC236}">
                <a16:creationId xmlns:a16="http://schemas.microsoft.com/office/drawing/2014/main" id="{DE0DF8FB-9C39-4CC8-8D88-B71B5EA644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6205580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5EF77E7-330B-4A69-9FCC-C0B368E38736}"/>
              </a:ext>
            </a:extLst>
          </p:cNvPr>
          <p:cNvSpPr txBox="1"/>
          <p:nvPr/>
        </p:nvSpPr>
        <p:spPr>
          <a:xfrm>
            <a:off x="6504263" y="3591469"/>
            <a:ext cx="5270520" cy="23999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pc="-150" dirty="0">
                <a:latin typeface="+mn-ea"/>
              </a:rPr>
              <a:t>그리워 멀리 하나에 이름과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무엇인지 별에도 어머니 이름자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슬퍼하는 너무나 위에 된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없이 별에도 이름을 나는 풀이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부끄러운 시와 계절이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나의 묻힌 속의 이웃 하나의 사랑과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위에 강아지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새겨지는 별 불러 어머니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이제 것은 별들을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된 슬퍼하는 못 별 시인의 사랑과 있습니다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멀리 그러나 이런 겨울이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풀이 별 </a:t>
            </a:r>
            <a:r>
              <a:rPr lang="ko-KR" altLang="en-US" spc="-150" dirty="0" err="1">
                <a:latin typeface="+mn-ea"/>
              </a:rPr>
              <a:t>라이너</a:t>
            </a:r>
            <a:r>
              <a:rPr lang="ko-KR" altLang="en-US" spc="-150" dirty="0">
                <a:latin typeface="+mn-ea"/>
              </a:rPr>
              <a:t> 쓸쓸함과 버리었습니다</a:t>
            </a:r>
            <a:r>
              <a:rPr lang="en-US" altLang="ko-KR" spc="-150" dirty="0">
                <a:latin typeface="+mn-ea"/>
              </a:rPr>
              <a:t>. </a:t>
            </a:r>
            <a:endParaRPr lang="ko-KR" altLang="en-US" spc="-15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10886A-4BC6-458D-B182-B7C5DA983E5A}"/>
              </a:ext>
            </a:extLst>
          </p:cNvPr>
          <p:cNvSpPr txBox="1"/>
          <p:nvPr/>
        </p:nvSpPr>
        <p:spPr>
          <a:xfrm>
            <a:off x="6504263" y="2705686"/>
            <a:ext cx="3648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CB9DAAC-6933-44FC-A2FE-9C08EFE857BD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07035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Part 3,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2308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0DD54-51D4-48F2-8A27-37CFB481180E}"/>
              </a:ext>
            </a:extLst>
          </p:cNvPr>
          <p:cNvSpPr txBox="1"/>
          <p:nvPr/>
        </p:nvSpPr>
        <p:spPr>
          <a:xfrm>
            <a:off x="2725925" y="501955"/>
            <a:ext cx="4339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</a:rPr>
              <a:t>Lorem Ipsum is simply dummy text of the printing and typesetting industry</a:t>
            </a:r>
            <a:endParaRPr lang="ko-KR" alt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4204EA-2A54-414A-AE6B-FBFC80082847}"/>
              </a:ext>
            </a:extLst>
          </p:cNvPr>
          <p:cNvSpPr/>
          <p:nvPr/>
        </p:nvSpPr>
        <p:spPr>
          <a:xfrm>
            <a:off x="1086539" y="1502129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DFA8B2-E593-4E12-9F41-287ED75A92B2}"/>
              </a:ext>
            </a:extLst>
          </p:cNvPr>
          <p:cNvSpPr/>
          <p:nvPr/>
        </p:nvSpPr>
        <p:spPr>
          <a:xfrm>
            <a:off x="6217339" y="1502128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D5D43C-4014-487E-A632-B7DEE9E4BED2}"/>
              </a:ext>
            </a:extLst>
          </p:cNvPr>
          <p:cNvSpPr/>
          <p:nvPr/>
        </p:nvSpPr>
        <p:spPr>
          <a:xfrm>
            <a:off x="1086539" y="393439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F7769B-398E-41FF-8BDE-82BABCF74858}"/>
              </a:ext>
            </a:extLst>
          </p:cNvPr>
          <p:cNvSpPr/>
          <p:nvPr/>
        </p:nvSpPr>
        <p:spPr>
          <a:xfrm>
            <a:off x="6217339" y="3934393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47AA14-1D05-4103-AE90-3A0595FC06FF}"/>
              </a:ext>
            </a:extLst>
          </p:cNvPr>
          <p:cNvSpPr/>
          <p:nvPr/>
        </p:nvSpPr>
        <p:spPr>
          <a:xfrm>
            <a:off x="5379139" y="3144506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31C2D9-18CD-493B-8168-A3615AC609AD}"/>
              </a:ext>
            </a:extLst>
          </p:cNvPr>
          <p:cNvSpPr txBox="1"/>
          <p:nvPr/>
        </p:nvSpPr>
        <p:spPr>
          <a:xfrm>
            <a:off x="5423560" y="3154973"/>
            <a:ext cx="391454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  <a:latin typeface="+mj-lt"/>
              </a:rPr>
              <a:t>S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BEDD217-D66D-44B4-B29F-F180436B3F81}"/>
              </a:ext>
            </a:extLst>
          </p:cNvPr>
          <p:cNvSpPr/>
          <p:nvPr/>
        </p:nvSpPr>
        <p:spPr>
          <a:xfrm>
            <a:off x="6336295" y="3144506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DDBA97-0B6B-4005-B9D9-172D009860BE}"/>
              </a:ext>
            </a:extLst>
          </p:cNvPr>
          <p:cNvSpPr txBox="1"/>
          <p:nvPr/>
        </p:nvSpPr>
        <p:spPr>
          <a:xfrm>
            <a:off x="6312588" y="3159992"/>
            <a:ext cx="527709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  <a:latin typeface="+mj-lt"/>
              </a:rPr>
              <a:t>W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A0E6CB-16BD-4118-A479-E63A66C576A4}"/>
              </a:ext>
            </a:extLst>
          </p:cNvPr>
          <p:cNvSpPr/>
          <p:nvPr/>
        </p:nvSpPr>
        <p:spPr>
          <a:xfrm>
            <a:off x="5377987" y="4044089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9BEBEF-BB32-495D-9918-B4EE51D6F96F}"/>
              </a:ext>
            </a:extLst>
          </p:cNvPr>
          <p:cNvSpPr txBox="1"/>
          <p:nvPr/>
        </p:nvSpPr>
        <p:spPr>
          <a:xfrm>
            <a:off x="5402188" y="4054556"/>
            <a:ext cx="426720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  <a:latin typeface="+mj-lt"/>
              </a:rPr>
              <a:t>O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736D5E-B24B-4A59-B211-09F24DBA53E5}"/>
              </a:ext>
            </a:extLst>
          </p:cNvPr>
          <p:cNvSpPr/>
          <p:nvPr/>
        </p:nvSpPr>
        <p:spPr>
          <a:xfrm>
            <a:off x="6335143" y="4044088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918D4C-EF55-48CF-A5E6-51C42F2EDA8A}"/>
              </a:ext>
            </a:extLst>
          </p:cNvPr>
          <p:cNvSpPr txBox="1"/>
          <p:nvPr/>
        </p:nvSpPr>
        <p:spPr>
          <a:xfrm>
            <a:off x="6385175" y="4054555"/>
            <a:ext cx="381836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bg1"/>
                </a:solidFill>
                <a:latin typeface="+mj-lt"/>
              </a:rPr>
              <a:t>T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43CC96-08E4-4723-992B-C043F638716A}"/>
              </a:ext>
            </a:extLst>
          </p:cNvPr>
          <p:cNvSpPr txBox="1"/>
          <p:nvPr/>
        </p:nvSpPr>
        <p:spPr>
          <a:xfrm>
            <a:off x="1312409" y="1762535"/>
            <a:ext cx="2125903" cy="170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F80BCC-D580-4DF4-80C8-51DCBEAD1DBA}"/>
              </a:ext>
            </a:extLst>
          </p:cNvPr>
          <p:cNvSpPr txBox="1"/>
          <p:nvPr/>
        </p:nvSpPr>
        <p:spPr>
          <a:xfrm>
            <a:off x="8697280" y="1762535"/>
            <a:ext cx="2146742" cy="1719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63B112-C585-4368-8D85-2762D2D3DED4}"/>
              </a:ext>
            </a:extLst>
          </p:cNvPr>
          <p:cNvSpPr txBox="1"/>
          <p:nvPr/>
        </p:nvSpPr>
        <p:spPr>
          <a:xfrm>
            <a:off x="1312409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C170C3-E897-4662-ADB7-13E4EABE2049}"/>
              </a:ext>
            </a:extLst>
          </p:cNvPr>
          <p:cNvSpPr txBox="1"/>
          <p:nvPr/>
        </p:nvSpPr>
        <p:spPr>
          <a:xfrm>
            <a:off x="8806285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46251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Part 3,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2308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0DD54-51D4-48F2-8A27-37CFB481180E}"/>
              </a:ext>
            </a:extLst>
          </p:cNvPr>
          <p:cNvSpPr txBox="1"/>
          <p:nvPr/>
        </p:nvSpPr>
        <p:spPr>
          <a:xfrm>
            <a:off x="2725925" y="501955"/>
            <a:ext cx="4339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</a:rPr>
              <a:t>Lorem Ipsum is simply dummy text of the printing and typesetting industry</a:t>
            </a:r>
            <a:endParaRPr lang="ko-KR" alt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95F2CEC-5E5D-4FD2-9D59-23E68C464718}"/>
              </a:ext>
            </a:extLst>
          </p:cNvPr>
          <p:cNvSpPr/>
          <p:nvPr/>
        </p:nvSpPr>
        <p:spPr>
          <a:xfrm>
            <a:off x="605155" y="174444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84C4D6D-74A8-4B6C-A399-189185ACA086}"/>
              </a:ext>
            </a:extLst>
          </p:cNvPr>
          <p:cNvCxnSpPr/>
          <p:nvPr/>
        </p:nvCxnSpPr>
        <p:spPr>
          <a:xfrm>
            <a:off x="605155" y="175367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09745CF-C19B-4110-8034-4139DA86064A}"/>
              </a:ext>
            </a:extLst>
          </p:cNvPr>
          <p:cNvSpPr txBox="1"/>
          <p:nvPr/>
        </p:nvSpPr>
        <p:spPr>
          <a:xfrm>
            <a:off x="709930" y="182829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6B4DF13-69F8-4B28-B1E3-EA018251E0BF}"/>
              </a:ext>
            </a:extLst>
          </p:cNvPr>
          <p:cNvSpPr txBox="1"/>
          <p:nvPr/>
        </p:nvSpPr>
        <p:spPr>
          <a:xfrm>
            <a:off x="1177715" y="193125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30AD760-CE61-40EE-8993-A42E53E753DC}"/>
              </a:ext>
            </a:extLst>
          </p:cNvPr>
          <p:cNvSpPr/>
          <p:nvPr/>
        </p:nvSpPr>
        <p:spPr>
          <a:xfrm>
            <a:off x="4472305" y="1755917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E319242-62D6-4531-9737-68FDE7E3AF9C}"/>
              </a:ext>
            </a:extLst>
          </p:cNvPr>
          <p:cNvCxnSpPr/>
          <p:nvPr/>
        </p:nvCxnSpPr>
        <p:spPr>
          <a:xfrm>
            <a:off x="4472305" y="1765148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00D59D5-9241-49BB-ADAB-76C9EED60762}"/>
              </a:ext>
            </a:extLst>
          </p:cNvPr>
          <p:cNvSpPr txBox="1"/>
          <p:nvPr/>
        </p:nvSpPr>
        <p:spPr>
          <a:xfrm>
            <a:off x="4577080" y="1839767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C4F0F3-76FC-4CE9-B167-AFC342487C07}"/>
              </a:ext>
            </a:extLst>
          </p:cNvPr>
          <p:cNvSpPr txBox="1"/>
          <p:nvPr/>
        </p:nvSpPr>
        <p:spPr>
          <a:xfrm>
            <a:off x="5044865" y="1942726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42CFFAE-A2FA-472C-8003-57FF84723AD2}"/>
              </a:ext>
            </a:extLst>
          </p:cNvPr>
          <p:cNvSpPr/>
          <p:nvPr/>
        </p:nvSpPr>
        <p:spPr>
          <a:xfrm>
            <a:off x="8339455" y="176739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C07978A-3E1D-46A6-B317-F9BBA0447B67}"/>
              </a:ext>
            </a:extLst>
          </p:cNvPr>
          <p:cNvCxnSpPr/>
          <p:nvPr/>
        </p:nvCxnSpPr>
        <p:spPr>
          <a:xfrm>
            <a:off x="8339455" y="177662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96D601B-0570-4A2A-901D-FAC5B622A5F1}"/>
              </a:ext>
            </a:extLst>
          </p:cNvPr>
          <p:cNvSpPr txBox="1"/>
          <p:nvPr/>
        </p:nvSpPr>
        <p:spPr>
          <a:xfrm>
            <a:off x="8444230" y="185124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052CDC-52CE-4003-AA05-B667F0D299C0}"/>
              </a:ext>
            </a:extLst>
          </p:cNvPr>
          <p:cNvSpPr txBox="1"/>
          <p:nvPr/>
        </p:nvSpPr>
        <p:spPr>
          <a:xfrm>
            <a:off x="8912015" y="195420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소제목을 입력하세요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DA33FEE-DA6A-4021-B3C4-8315FC1D37F7}"/>
              </a:ext>
            </a:extLst>
          </p:cNvPr>
          <p:cNvCxnSpPr/>
          <p:nvPr/>
        </p:nvCxnSpPr>
        <p:spPr>
          <a:xfrm>
            <a:off x="605155" y="5912718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CFB1151-CDBB-4A23-9B44-43EEAFEDDDBD}"/>
              </a:ext>
            </a:extLst>
          </p:cNvPr>
          <p:cNvCxnSpPr/>
          <p:nvPr/>
        </p:nvCxnSpPr>
        <p:spPr>
          <a:xfrm>
            <a:off x="4472305" y="5920105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10C4613-56AE-427D-ACA2-BEC492F39CC4}"/>
              </a:ext>
            </a:extLst>
          </p:cNvPr>
          <p:cNvCxnSpPr/>
          <p:nvPr/>
        </p:nvCxnSpPr>
        <p:spPr>
          <a:xfrm>
            <a:off x="8339455" y="5927492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0F061FB-484A-4D94-B690-D5118DF18379}"/>
              </a:ext>
            </a:extLst>
          </p:cNvPr>
          <p:cNvSpPr txBox="1"/>
          <p:nvPr/>
        </p:nvSpPr>
        <p:spPr>
          <a:xfrm>
            <a:off x="4577080" y="2680911"/>
            <a:ext cx="31352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어머니 한 헤는 내일 계절이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새겨지는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위에 아침이 가을 별 하나에 </a:t>
            </a:r>
            <a:r>
              <a:rPr lang="ko-KR" altLang="en-US" sz="1400" dirty="0" err="1"/>
              <a:t>라이너</a:t>
            </a:r>
            <a:r>
              <a:rPr lang="ko-KR" altLang="en-US" sz="1400" dirty="0"/>
              <a:t> 이런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별 것은 어머니</a:t>
            </a:r>
            <a:r>
              <a:rPr lang="en-US" altLang="ko-KR" sz="1400" dirty="0"/>
              <a:t>, </a:t>
            </a:r>
            <a:r>
              <a:rPr lang="ko-KR" altLang="en-US" sz="1400" dirty="0"/>
              <a:t>그리워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어머니 사랑과 한 이네들은 불러 별빛이 둘 않은 어머님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거외다</a:t>
            </a:r>
            <a:r>
              <a:rPr lang="en-US" altLang="ko-KR" sz="1400" dirty="0"/>
              <a:t>. </a:t>
            </a:r>
            <a:r>
              <a:rPr lang="ko-KR" altLang="en-US" sz="1400" dirty="0"/>
              <a:t>말 묻힌 노루</a:t>
            </a:r>
            <a:r>
              <a:rPr lang="en-US" altLang="ko-KR" sz="1400" dirty="0"/>
              <a:t>, </a:t>
            </a:r>
            <a:r>
              <a:rPr lang="ko-KR" altLang="en-US" sz="1400" dirty="0"/>
              <a:t>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소학교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흙으로 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아름다운 옥 마리아 별 흙으로 않은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하나에 풀이 무성할 언덕 벌레는 둘 버리었습니다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이웃 이네들은 벌써 우는 자랑처럼 불러 듯합니다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이름과</a:t>
            </a:r>
            <a:r>
              <a:rPr lang="en-US" altLang="ko-KR" sz="1400" dirty="0"/>
              <a:t>, </a:t>
            </a:r>
            <a:r>
              <a:rPr lang="ko-KR" altLang="en-US" sz="1400" dirty="0"/>
              <a:t>하나에 내 하나에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지나가는 헤는 하나에 오면 우는 써 잔디가 까닭이요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릴케</a:t>
            </a:r>
            <a:r>
              <a:rPr lang="ko-KR" altLang="en-US" sz="1400" dirty="0"/>
              <a:t> 계십니다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78" name="차트 77">
            <a:extLst>
              <a:ext uri="{FF2B5EF4-FFF2-40B4-BE49-F238E27FC236}">
                <a16:creationId xmlns:a16="http://schemas.microsoft.com/office/drawing/2014/main" id="{F071FB67-9F12-49B3-BE83-67275E5A82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2227406"/>
              </p:ext>
            </p:extLst>
          </p:nvPr>
        </p:nvGraphicFramePr>
        <p:xfrm>
          <a:off x="8487842" y="2749000"/>
          <a:ext cx="2943226" cy="3058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9" name="차트 78">
            <a:extLst>
              <a:ext uri="{FF2B5EF4-FFF2-40B4-BE49-F238E27FC236}">
                <a16:creationId xmlns:a16="http://schemas.microsoft.com/office/drawing/2014/main" id="{90E9EF86-D650-41F5-A84B-CA8690E7BE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8398834"/>
              </p:ext>
            </p:extLst>
          </p:nvPr>
        </p:nvGraphicFramePr>
        <p:xfrm>
          <a:off x="5080" y="2729750"/>
          <a:ext cx="4416425" cy="2944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6218436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B8129FF-EB36-45EA-9B6C-49BCBD81A6A9}"/>
              </a:ext>
            </a:extLst>
          </p:cNvPr>
          <p:cNvSpPr txBox="1"/>
          <p:nvPr/>
        </p:nvSpPr>
        <p:spPr>
          <a:xfrm>
            <a:off x="2940328" y="3136612"/>
            <a:ext cx="6311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i="1" dirty="0">
                <a:solidFill>
                  <a:schemeClr val="bg1"/>
                </a:solidFill>
              </a:rPr>
              <a:t>별 것은 어머니</a:t>
            </a:r>
            <a:r>
              <a:rPr lang="en-US" altLang="ko-KR" sz="3200" i="1" dirty="0">
                <a:solidFill>
                  <a:schemeClr val="bg1"/>
                </a:solidFill>
              </a:rPr>
              <a:t>, </a:t>
            </a:r>
            <a:r>
              <a:rPr lang="ko-KR" altLang="en-US" sz="3200" i="1" dirty="0">
                <a:solidFill>
                  <a:schemeClr val="bg1"/>
                </a:solidFill>
              </a:rPr>
              <a:t>그리워 까닭입니다</a:t>
            </a:r>
            <a:r>
              <a:rPr lang="en-US" altLang="ko-KR" sz="3200" i="1" dirty="0">
                <a:solidFill>
                  <a:schemeClr val="bg1"/>
                </a:solidFill>
              </a:rPr>
              <a:t>. </a:t>
            </a:r>
            <a:endParaRPr lang="ko-KR" altLang="en-US" sz="3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87115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F1E5660-3507-45C7-B001-A199DBB95E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8525DB-AAC1-4F00-8028-08640591DD69}"/>
              </a:ext>
            </a:extLst>
          </p:cNvPr>
          <p:cNvSpPr txBox="1"/>
          <p:nvPr/>
        </p:nvSpPr>
        <p:spPr>
          <a:xfrm>
            <a:off x="4941677" y="1243553"/>
            <a:ext cx="2308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accent6">
                    <a:lumMod val="75000"/>
                  </a:schemeClr>
                </a:solidFill>
              </a:rPr>
              <a:t>내용을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5EB03-7CC7-4F20-9460-212771E290FB}"/>
              </a:ext>
            </a:extLst>
          </p:cNvPr>
          <p:cNvSpPr txBox="1"/>
          <p:nvPr/>
        </p:nvSpPr>
        <p:spPr>
          <a:xfrm>
            <a:off x="4523292" y="2267822"/>
            <a:ext cx="3145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300" dirty="0">
                <a:solidFill>
                  <a:schemeClr val="accent6">
                    <a:lumMod val="75000"/>
                  </a:schemeClr>
                </a:solidFill>
              </a:rPr>
              <a:t>내용을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CEB5EF-303B-4068-B644-C9ED38DA0DDF}"/>
              </a:ext>
            </a:extLst>
          </p:cNvPr>
          <p:cNvSpPr txBox="1"/>
          <p:nvPr/>
        </p:nvSpPr>
        <p:spPr>
          <a:xfrm>
            <a:off x="4117732" y="3292091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accent6">
                    <a:lumMod val="75000"/>
                  </a:schemeClr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79800352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D5AFE1-DA12-478F-A25F-3CA9CFC5B8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B4FA97-8EC2-4FF3-AA78-0B213A7BB890}"/>
              </a:ext>
            </a:extLst>
          </p:cNvPr>
          <p:cNvSpPr txBox="1"/>
          <p:nvPr/>
        </p:nvSpPr>
        <p:spPr>
          <a:xfrm>
            <a:off x="2925901" y="1268642"/>
            <a:ext cx="634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“</a:t>
            </a:r>
            <a:r>
              <a:rPr lang="ko-KR" altLang="en-US" sz="4400" dirty="0">
                <a:solidFill>
                  <a:schemeClr val="bg1"/>
                </a:solidFill>
              </a:rPr>
              <a:t>마무리 문장을 써주세요</a:t>
            </a:r>
            <a:r>
              <a:rPr lang="en-US" altLang="ko-KR" sz="4400" dirty="0">
                <a:solidFill>
                  <a:schemeClr val="bg1"/>
                </a:solidFill>
              </a:rPr>
              <a:t>”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1832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614D57-0AE3-42C6-B919-19B19BA816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0" y="-983"/>
            <a:ext cx="12192000" cy="6858000"/>
          </a:xfrm>
          <a:prstGeom prst="rect">
            <a:avLst/>
          </a:prstGeom>
          <a:solidFill>
            <a:srgbClr val="D38A9B"/>
          </a:solidFill>
        </p:spPr>
      </p:pic>
      <p:grpSp>
        <p:nvGrpSpPr>
          <p:cNvPr id="2" name="그룹 1"/>
          <p:cNvGrpSpPr/>
          <p:nvPr/>
        </p:nvGrpSpPr>
        <p:grpSpPr>
          <a:xfrm>
            <a:off x="1177447" y="3037523"/>
            <a:ext cx="3847528" cy="2810204"/>
            <a:chOff x="0" y="2022326"/>
            <a:chExt cx="3847528" cy="281020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F33D9C2-AABC-4F56-89E2-310BE15BE20E}"/>
                </a:ext>
              </a:extLst>
            </p:cNvPr>
            <p:cNvSpPr txBox="1"/>
            <p:nvPr/>
          </p:nvSpPr>
          <p:spPr>
            <a:xfrm>
              <a:off x="0" y="2456359"/>
              <a:ext cx="345799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프로젝트 개요</a:t>
              </a:r>
              <a:endParaRPr lang="ko-KR" altLang="en-US" sz="4400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23CDD70-C020-4928-A625-96F39D70D71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0"/>
              <a:ext cx="37077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631503-B88B-4AD3-BF48-6F0D55272A43}"/>
                </a:ext>
              </a:extLst>
            </p:cNvPr>
            <p:cNvSpPr txBox="1"/>
            <p:nvPr/>
          </p:nvSpPr>
          <p:spPr>
            <a:xfrm>
              <a:off x="0" y="3632201"/>
              <a:ext cx="38475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1-1. </a:t>
              </a:r>
              <a:r>
                <a:rPr lang="ko-KR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팀원 소개</a:t>
              </a:r>
              <a:endPara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r>
                <a:rPr lang="en-US" altLang="ko-KR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1-2. </a:t>
              </a:r>
              <a:r>
                <a:rPr lang="ko-KR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프로젝트 이름 및 주제</a:t>
              </a:r>
              <a:endPara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r>
                <a:rPr lang="en-US" altLang="ko-KR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1-3. </a:t>
              </a:r>
              <a:r>
                <a:rPr lang="ko-KR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프로젝트 기간 </a:t>
              </a:r>
              <a:r>
                <a:rPr lang="en-US" altLang="ko-KR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 </a:t>
              </a:r>
              <a:r>
                <a:rPr lang="ko-KR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일정</a:t>
              </a:r>
              <a:endPara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E42A02-4266-451A-8986-06B28CE3A49A}"/>
                </a:ext>
              </a:extLst>
            </p:cNvPr>
            <p:cNvSpPr txBox="1"/>
            <p:nvPr/>
          </p:nvSpPr>
          <p:spPr>
            <a:xfrm>
              <a:off x="0" y="2022326"/>
              <a:ext cx="12554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Part 1, </a:t>
              </a:r>
              <a:endPara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27764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445" y="1204194"/>
            <a:ext cx="2170022" cy="3070032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8216793" y="4206002"/>
            <a:ext cx="3524400" cy="2293200"/>
          </a:xfrm>
          <a:prstGeom prst="roundRect">
            <a:avLst/>
          </a:prstGeom>
          <a:solidFill>
            <a:srgbClr val="D38A9B"/>
          </a:solidFill>
          <a:ln>
            <a:solidFill>
              <a:srgbClr val="D38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432876" y="4206002"/>
            <a:ext cx="3524400" cy="2293200"/>
          </a:xfrm>
          <a:prstGeom prst="roundRect">
            <a:avLst/>
          </a:prstGeom>
          <a:solidFill>
            <a:srgbClr val="D38A9B"/>
          </a:solidFill>
          <a:ln>
            <a:solidFill>
              <a:srgbClr val="D38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48959" y="4206002"/>
            <a:ext cx="3524400" cy="2293200"/>
          </a:xfrm>
          <a:prstGeom prst="roundRect">
            <a:avLst/>
          </a:prstGeom>
          <a:solidFill>
            <a:srgbClr val="D38A9B"/>
          </a:solidFill>
          <a:ln>
            <a:solidFill>
              <a:srgbClr val="D38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127241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35821" y="3874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Part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1,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1150635" y="166316"/>
            <a:ext cx="283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프로젝트</a:t>
            </a:r>
            <a:r>
              <a:rPr lang="ko-KR" altLang="en-US" sz="3600" spc="-300" dirty="0" smtClean="0">
                <a:solidFill>
                  <a:schemeClr val="accent6">
                    <a:lumMod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lang="ko-KR" altLang="en-US" sz="3600" spc="-3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개요</a:t>
            </a:r>
            <a:endParaRPr lang="ko-KR" altLang="en-US" sz="3600" spc="-3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0DD54-51D4-48F2-8A27-37CFB481180E}"/>
              </a:ext>
            </a:extLst>
          </p:cNvPr>
          <p:cNvSpPr txBox="1"/>
          <p:nvPr/>
        </p:nvSpPr>
        <p:spPr>
          <a:xfrm>
            <a:off x="1195149" y="767507"/>
            <a:ext cx="1755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1-1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팀원 소개</a:t>
            </a:r>
            <a:endParaRPr lang="ko-KR" altLang="en-US" sz="20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A568AFC-DFDA-4677-B8A9-49AF855D2BC4}"/>
              </a:ext>
            </a:extLst>
          </p:cNvPr>
          <p:cNvCxnSpPr/>
          <p:nvPr/>
        </p:nvCxnSpPr>
        <p:spPr>
          <a:xfrm>
            <a:off x="304800" y="6604000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B3C78F-3135-428E-8287-08A9FB2A0025}"/>
              </a:ext>
            </a:extLst>
          </p:cNvPr>
          <p:cNvSpPr txBox="1"/>
          <p:nvPr/>
        </p:nvSpPr>
        <p:spPr>
          <a:xfrm>
            <a:off x="1980835" y="371504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김선욱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EF43F5-30E6-4D31-B72A-CCC833D00F88}"/>
              </a:ext>
            </a:extLst>
          </p:cNvPr>
          <p:cNvSpPr txBox="1"/>
          <p:nvPr/>
        </p:nvSpPr>
        <p:spPr>
          <a:xfrm>
            <a:off x="1357045" y="4444661"/>
            <a:ext cx="21082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Front End</a:t>
            </a:r>
            <a:endParaRPr lang="en-US" altLang="ko-KR" b="1" spc="-15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400" spc="-15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6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기획 </a:t>
            </a:r>
            <a:endParaRPr lang="en-US" altLang="ko-KR" sz="1600" spc="-15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6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화면 구성 및 </a:t>
            </a:r>
            <a:r>
              <a:rPr lang="en-US" altLang="ko-KR" sz="16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UI,</a:t>
            </a:r>
          </a:p>
          <a:p>
            <a:pPr algn="ctr"/>
            <a:r>
              <a:rPr lang="en-US" altLang="ko-KR" sz="16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API </a:t>
            </a:r>
            <a:r>
              <a:rPr lang="ko-KR" altLang="en-US" sz="16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연결 및 출력</a:t>
            </a:r>
            <a:endParaRPr lang="en-US" altLang="ko-KR" sz="1600" spc="-15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6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Chart </a:t>
            </a:r>
            <a:r>
              <a:rPr lang="ko-KR" altLang="en-US" sz="16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출력</a:t>
            </a:r>
            <a:endParaRPr lang="en-US" altLang="ko-KR" sz="1600" spc="-15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517197-32F5-45E6-9D34-70747510E96C}"/>
              </a:ext>
            </a:extLst>
          </p:cNvPr>
          <p:cNvSpPr txBox="1"/>
          <p:nvPr/>
        </p:nvSpPr>
        <p:spPr>
          <a:xfrm>
            <a:off x="5784091" y="371504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김예은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DEB164-CC77-4428-BF29-E4FD1B1E90FE}"/>
              </a:ext>
            </a:extLst>
          </p:cNvPr>
          <p:cNvSpPr txBox="1"/>
          <p:nvPr/>
        </p:nvSpPr>
        <p:spPr>
          <a:xfrm>
            <a:off x="9587347" y="371504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염혜정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87457" y="6667476"/>
            <a:ext cx="2120723" cy="1220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EF43F5-30E6-4D31-B72A-CCC833D00F88}"/>
              </a:ext>
            </a:extLst>
          </p:cNvPr>
          <p:cNvSpPr txBox="1"/>
          <p:nvPr/>
        </p:nvSpPr>
        <p:spPr>
          <a:xfrm>
            <a:off x="5200784" y="4444661"/>
            <a:ext cx="1966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Front End</a:t>
            </a:r>
          </a:p>
          <a:p>
            <a:pPr algn="ctr"/>
            <a:endParaRPr lang="en-US" altLang="ko-KR" sz="14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6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기획 </a:t>
            </a:r>
            <a:r>
              <a:rPr lang="en-US" altLang="ko-KR" sz="16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 </a:t>
            </a:r>
            <a:r>
              <a:rPr lang="ko-KR" altLang="en-US" sz="16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페이지 구성</a:t>
            </a:r>
            <a:endParaRPr lang="en-US" altLang="ko-KR" sz="1600" spc="-15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6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화면 구성 및 </a:t>
            </a:r>
            <a:r>
              <a:rPr lang="en-US" altLang="ko-KR" sz="16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UI,</a:t>
            </a:r>
          </a:p>
          <a:p>
            <a:pPr algn="ctr"/>
            <a:r>
              <a:rPr lang="ko-KR" altLang="en-US" sz="16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레이아웃 </a:t>
            </a:r>
            <a:r>
              <a:rPr lang="ko-KR" altLang="en-US" sz="16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디자인</a:t>
            </a:r>
            <a:endParaRPr lang="en-US" altLang="ko-KR" sz="1600" spc="-15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6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PPT  /  </a:t>
            </a:r>
            <a:r>
              <a:rPr lang="ko-KR" altLang="en-US" sz="16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발표</a:t>
            </a:r>
            <a:endParaRPr lang="en-US" altLang="ko-KR" sz="1600" spc="-15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EF43F5-30E6-4D31-B72A-CCC833D00F88}"/>
              </a:ext>
            </a:extLst>
          </p:cNvPr>
          <p:cNvSpPr txBox="1"/>
          <p:nvPr/>
        </p:nvSpPr>
        <p:spPr>
          <a:xfrm>
            <a:off x="8995577" y="4413883"/>
            <a:ext cx="1966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Back End</a:t>
            </a:r>
          </a:p>
          <a:p>
            <a:pPr algn="ctr"/>
            <a:endParaRPr lang="en-US" altLang="ko-KR" sz="1400" b="1" spc="-15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600" b="1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기획</a:t>
            </a:r>
            <a:endParaRPr lang="en-US" altLang="ko-KR" sz="1600" b="1" spc="-15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600" b="1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DB</a:t>
            </a:r>
            <a:r>
              <a:rPr lang="ko-KR" altLang="en-US" sz="1600" b="1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구축</a:t>
            </a:r>
            <a:endParaRPr lang="en-US" altLang="ko-KR" sz="1600" b="1" spc="-15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600" b="1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Back End </a:t>
            </a:r>
            <a:r>
              <a:rPr lang="ko-KR" altLang="en-US" sz="1600" b="1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전반적인</a:t>
            </a:r>
            <a:endParaRPr lang="en-US" altLang="ko-KR" sz="1600" b="1" spc="-15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600" b="1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코드 작성</a:t>
            </a:r>
            <a:endParaRPr lang="en-US" altLang="ko-KR" sz="1600" b="1" spc="-15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0949">
            <a:off x="1467590" y="1104150"/>
            <a:ext cx="2076450" cy="31527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1824">
            <a:off x="5280676" y="1272360"/>
            <a:ext cx="18288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2559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169259" y="1195431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35821" y="3874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Part 1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1150635" y="166316"/>
            <a:ext cx="3041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프로젝트</a:t>
            </a:r>
            <a:r>
              <a:rPr lang="ko-KR" altLang="en-US" sz="3600" spc="-100" dirty="0" smtClean="0">
                <a:solidFill>
                  <a:schemeClr val="accent6">
                    <a:lumMod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lang="ko-KR" altLang="en-US" sz="3600" spc="-1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개요</a:t>
            </a:r>
            <a:endParaRPr lang="ko-KR" altLang="en-US" sz="3600" spc="-1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0DD54-51D4-48F2-8A27-37CFB481180E}"/>
              </a:ext>
            </a:extLst>
          </p:cNvPr>
          <p:cNvSpPr txBox="1"/>
          <p:nvPr/>
        </p:nvSpPr>
        <p:spPr>
          <a:xfrm>
            <a:off x="1147023" y="767507"/>
            <a:ext cx="3151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1-2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프로젝트 이름 및 주제</a:t>
            </a:r>
            <a:endParaRPr lang="ko-KR" altLang="en-US" sz="20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494440" y="1413838"/>
            <a:ext cx="11228651" cy="5205367"/>
            <a:chOff x="436040" y="1411332"/>
            <a:chExt cx="11228651" cy="520536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9AD3086-F5F3-4A2E-8BAB-AF32DE04DAC4}"/>
                </a:ext>
              </a:extLst>
            </p:cNvPr>
            <p:cNvSpPr/>
            <p:nvPr/>
          </p:nvSpPr>
          <p:spPr>
            <a:xfrm>
              <a:off x="484923" y="1411332"/>
              <a:ext cx="4888448" cy="5205367"/>
            </a:xfrm>
            <a:prstGeom prst="rect">
              <a:avLst/>
            </a:prstGeom>
            <a:solidFill>
              <a:srgbClr val="CA92C4"/>
            </a:solidFill>
            <a:ln w="76200">
              <a:solidFill>
                <a:srgbClr val="B262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6040" y="1468779"/>
              <a:ext cx="1389044" cy="4726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0" b="1" spc="1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모</a:t>
              </a:r>
              <a:endParaRPr lang="en-US" altLang="ko-KR" sz="7000" b="1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7000" b="1" spc="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나</a:t>
              </a:r>
              <a:endParaRPr lang="en-US" altLang="ko-KR" sz="7000" b="1" spc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7000" b="1" spc="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카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25084" y="2350602"/>
              <a:ext cx="2289256" cy="349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모자를 눌러 쓴</a:t>
              </a:r>
              <a:endPara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54280" y="5657288"/>
              <a:ext cx="3260608" cy="349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카페로 송금하면 되지</a:t>
              </a:r>
              <a:r>
                <a:rPr lang="en-US" altLang="ko-KR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~?</a:t>
              </a:r>
              <a:endPara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754280" y="3650141"/>
              <a:ext cx="33349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나이가 지긋한 어르신이 </a:t>
              </a:r>
              <a:endPara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r>
                <a:rPr lang="ko-KR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말씀하셨다</a:t>
              </a:r>
              <a:r>
                <a:rPr lang="en-US" altLang="ko-KR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.</a:t>
              </a:r>
              <a:endPara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9AD3086-F5F3-4A2E-8BAB-AF32DE04DAC4}"/>
                </a:ext>
              </a:extLst>
            </p:cNvPr>
            <p:cNvSpPr/>
            <p:nvPr/>
          </p:nvSpPr>
          <p:spPr>
            <a:xfrm>
              <a:off x="5591481" y="1411332"/>
              <a:ext cx="6073210" cy="5205367"/>
            </a:xfrm>
            <a:prstGeom prst="rect">
              <a:avLst/>
            </a:prstGeom>
            <a:solidFill>
              <a:srgbClr val="CA92C4"/>
            </a:solidFill>
            <a:ln w="76200">
              <a:solidFill>
                <a:srgbClr val="B262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10232" y="2346724"/>
              <a:ext cx="5536990" cy="349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시니어가 내딛는 디지털 세상 속 첫 걸음</a:t>
              </a:r>
              <a:endPara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986136" y="1584246"/>
              <a:ext cx="1284866" cy="395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주제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FF04A19-8950-44A5-80E9-5A06E7DA23BE}"/>
                </a:ext>
              </a:extLst>
            </p:cNvPr>
            <p:cNvCxnSpPr/>
            <p:nvPr/>
          </p:nvCxnSpPr>
          <p:spPr>
            <a:xfrm>
              <a:off x="6040670" y="2211527"/>
              <a:ext cx="5201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그룹 42"/>
            <p:cNvGrpSpPr/>
            <p:nvPr/>
          </p:nvGrpSpPr>
          <p:grpSpPr>
            <a:xfrm>
              <a:off x="6167410" y="2968444"/>
              <a:ext cx="4707315" cy="489108"/>
              <a:chOff x="6241214" y="1684880"/>
              <a:chExt cx="4892841" cy="646331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6786644" y="1823337"/>
                <a:ext cx="43474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시니어 중심 디지털 학습 사이트</a:t>
                </a:r>
                <a:endParaRPr lang="ko-KR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241214" y="1684880"/>
                <a:ext cx="5454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600" dirty="0">
                    <a:solidFill>
                      <a:srgbClr val="B262A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✔</a:t>
                </a:r>
                <a:endParaRPr lang="ko-KR" altLang="en-US" sz="3600" dirty="0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6167410" y="3816255"/>
              <a:ext cx="4707316" cy="489108"/>
              <a:chOff x="6241214" y="1684880"/>
              <a:chExt cx="4892842" cy="646331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6786645" y="1859422"/>
                <a:ext cx="43474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일상 속 </a:t>
                </a:r>
                <a:r>
                  <a:rPr lang="ko-KR" altLang="en-US" sz="2000" b="1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키오스크</a:t>
                </a:r>
                <a:r>
                  <a:rPr lang="ko-KR" altLang="en-US" sz="2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사용법 교육</a:t>
                </a:r>
                <a:endParaRPr lang="ko-KR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241214" y="1684880"/>
                <a:ext cx="5454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600" dirty="0">
                    <a:solidFill>
                      <a:srgbClr val="B262A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✔</a:t>
                </a:r>
                <a:endParaRPr lang="ko-KR" altLang="en-US" sz="3600" dirty="0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6167410" y="4661592"/>
              <a:ext cx="5173690" cy="489108"/>
              <a:chOff x="6241214" y="1684880"/>
              <a:chExt cx="5180765" cy="646331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6931024" y="1844711"/>
                <a:ext cx="44909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Q&amp;A</a:t>
                </a:r>
                <a:r>
                  <a:rPr lang="ko-KR" altLang="en-US" sz="2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공간을 통한 교수와 학생간의 소통 </a:t>
                </a:r>
                <a:endParaRPr lang="ko-KR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241214" y="1684880"/>
                <a:ext cx="5454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600" dirty="0">
                    <a:solidFill>
                      <a:srgbClr val="B262A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✔</a:t>
                </a:r>
                <a:endParaRPr lang="ko-KR" altLang="en-US" sz="3600" dirty="0"/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6180806" y="5566731"/>
              <a:ext cx="4693919" cy="489108"/>
              <a:chOff x="6255138" y="1733253"/>
              <a:chExt cx="4878917" cy="646331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6786644" y="1856364"/>
                <a:ext cx="43474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이벤트를 통한 학습 욕구 증진</a:t>
                </a:r>
                <a:endParaRPr lang="ko-KR" alt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255138" y="1733253"/>
                <a:ext cx="5454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600" dirty="0">
                    <a:solidFill>
                      <a:srgbClr val="B262A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✔</a:t>
                </a:r>
                <a:endParaRPr lang="ko-KR" altLang="en-US" sz="3600" dirty="0"/>
              </a:p>
            </p:txBody>
          </p:sp>
        </p:grpSp>
      </p:grpSp>
      <p:sp>
        <p:nvSpPr>
          <p:cNvPr id="65" name="직사각형 64"/>
          <p:cNvSpPr/>
          <p:nvPr/>
        </p:nvSpPr>
        <p:spPr>
          <a:xfrm>
            <a:off x="10041148" y="6653214"/>
            <a:ext cx="2096084" cy="162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54696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21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11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2EE3E53-59DD-440B-87E0-82C231C63497}"/>
              </a:ext>
            </a:extLst>
          </p:cNvPr>
          <p:cNvSpPr/>
          <p:nvPr/>
        </p:nvSpPr>
        <p:spPr>
          <a:xfrm>
            <a:off x="5001889" y="2796363"/>
            <a:ext cx="3579628" cy="1265274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6F5E5-43A2-44D3-AA8C-11BF06CD4AB4}"/>
              </a:ext>
            </a:extLst>
          </p:cNvPr>
          <p:cNvSpPr txBox="1"/>
          <p:nvPr/>
        </p:nvSpPr>
        <p:spPr>
          <a:xfrm>
            <a:off x="2106288" y="3167390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</a:rPr>
              <a:t>나의 브랜드는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FB780-ACE1-4F33-A539-E86791EB583C}"/>
              </a:ext>
            </a:extLst>
          </p:cNvPr>
          <p:cNvSpPr txBox="1"/>
          <p:nvPr/>
        </p:nvSpPr>
        <p:spPr>
          <a:xfrm>
            <a:off x="9105956" y="3167390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</a:rPr>
              <a:t>이다</a:t>
            </a:r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ko-KR" alt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86095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Part 1,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2308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0DD54-51D4-48F2-8A27-37CFB481180E}"/>
              </a:ext>
            </a:extLst>
          </p:cNvPr>
          <p:cNvSpPr txBox="1"/>
          <p:nvPr/>
        </p:nvSpPr>
        <p:spPr>
          <a:xfrm>
            <a:off x="2725925" y="501955"/>
            <a:ext cx="4339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</a:rPr>
              <a:t>Lorem Ipsum is simply dummy text of the printing and typesetting industry</a:t>
            </a:r>
            <a:endParaRPr lang="ko-KR" alt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F9003B9-A495-4F0B-877A-C5CEDE6B42AD}"/>
              </a:ext>
            </a:extLst>
          </p:cNvPr>
          <p:cNvGrpSpPr/>
          <p:nvPr/>
        </p:nvGrpSpPr>
        <p:grpSpPr>
          <a:xfrm>
            <a:off x="1270000" y="1877825"/>
            <a:ext cx="9652000" cy="1044000"/>
            <a:chOff x="1866900" y="1511299"/>
            <a:chExt cx="9652000" cy="1155699"/>
          </a:xfrm>
          <a:solidFill>
            <a:schemeClr val="accent1"/>
          </a:solidFill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EE93F6C-5CE9-43A1-93FC-33AEA45DCB27}"/>
                </a:ext>
              </a:extLst>
            </p:cNvPr>
            <p:cNvSpPr/>
            <p:nvPr/>
          </p:nvSpPr>
          <p:spPr>
            <a:xfrm>
              <a:off x="1866900" y="1511299"/>
              <a:ext cx="1168400" cy="1155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7C815AD-F8D1-45F4-94EC-7472D965F54B}"/>
                </a:ext>
              </a:extLst>
            </p:cNvPr>
            <p:cNvSpPr/>
            <p:nvPr/>
          </p:nvSpPr>
          <p:spPr>
            <a:xfrm>
              <a:off x="3276600" y="1511299"/>
              <a:ext cx="8242300" cy="1155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BCAB6B8-8BE9-40AD-BFC8-BABC5380A877}"/>
              </a:ext>
            </a:extLst>
          </p:cNvPr>
          <p:cNvSpPr txBox="1"/>
          <p:nvPr/>
        </p:nvSpPr>
        <p:spPr>
          <a:xfrm>
            <a:off x="1671297" y="2032803"/>
            <a:ext cx="365805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1</a:t>
            </a:r>
            <a:endParaRPr lang="ko-KR" altLang="en-US" sz="4000" b="1" dirty="0">
              <a:solidFill>
                <a:schemeClr val="bg1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B0016D-14BC-4A33-A86B-E62AF20A4C0D}"/>
              </a:ext>
            </a:extLst>
          </p:cNvPr>
          <p:cNvSpPr txBox="1"/>
          <p:nvPr/>
        </p:nvSpPr>
        <p:spPr>
          <a:xfrm>
            <a:off x="2936794" y="2062260"/>
            <a:ext cx="3732112" cy="646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FC5D33-1D04-4599-ABD3-6F6967F6C2DC}"/>
              </a:ext>
            </a:extLst>
          </p:cNvPr>
          <p:cNvSpPr/>
          <p:nvPr/>
        </p:nvSpPr>
        <p:spPr>
          <a:xfrm>
            <a:off x="1270000" y="3197326"/>
            <a:ext cx="11684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4DF0A2-4694-4805-8E9F-35F6B4D1BBD4}"/>
              </a:ext>
            </a:extLst>
          </p:cNvPr>
          <p:cNvSpPr/>
          <p:nvPr/>
        </p:nvSpPr>
        <p:spPr>
          <a:xfrm>
            <a:off x="2679700" y="3197326"/>
            <a:ext cx="82423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86ADF3-CECA-4177-A567-AE4EB7213D01}"/>
              </a:ext>
            </a:extLst>
          </p:cNvPr>
          <p:cNvSpPr txBox="1"/>
          <p:nvPr/>
        </p:nvSpPr>
        <p:spPr>
          <a:xfrm>
            <a:off x="1615994" y="3352306"/>
            <a:ext cx="476412" cy="707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2</a:t>
            </a:r>
            <a:endParaRPr lang="ko-KR" altLang="en-US" sz="4000" b="1" dirty="0">
              <a:solidFill>
                <a:schemeClr val="bg1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44571-5B48-4367-A063-2438DFD2B1DA}"/>
              </a:ext>
            </a:extLst>
          </p:cNvPr>
          <p:cNvSpPr txBox="1"/>
          <p:nvPr/>
        </p:nvSpPr>
        <p:spPr>
          <a:xfrm>
            <a:off x="2936794" y="3381763"/>
            <a:ext cx="373211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4FDBBD5-F9E4-46C3-83C4-916C981197DC}"/>
              </a:ext>
            </a:extLst>
          </p:cNvPr>
          <p:cNvGrpSpPr/>
          <p:nvPr/>
        </p:nvGrpSpPr>
        <p:grpSpPr>
          <a:xfrm>
            <a:off x="1270000" y="4516827"/>
            <a:ext cx="9652000" cy="1044000"/>
            <a:chOff x="1866900" y="1511299"/>
            <a:chExt cx="9652000" cy="1155699"/>
          </a:xfrm>
          <a:solidFill>
            <a:schemeClr val="accent5"/>
          </a:solidFill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03C8AC1-9940-497D-A45C-2F133CA220D5}"/>
                </a:ext>
              </a:extLst>
            </p:cNvPr>
            <p:cNvSpPr/>
            <p:nvPr/>
          </p:nvSpPr>
          <p:spPr>
            <a:xfrm>
              <a:off x="1866900" y="1511299"/>
              <a:ext cx="1168400" cy="1155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2FD37EB-E0D6-4F6E-A469-26079D7496CE}"/>
                </a:ext>
              </a:extLst>
            </p:cNvPr>
            <p:cNvSpPr/>
            <p:nvPr/>
          </p:nvSpPr>
          <p:spPr>
            <a:xfrm>
              <a:off x="3276600" y="1511299"/>
              <a:ext cx="8242300" cy="1155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D4EADCF-5754-41EB-A7C0-53C9B80A3C02}"/>
              </a:ext>
            </a:extLst>
          </p:cNvPr>
          <p:cNvSpPr txBox="1"/>
          <p:nvPr/>
        </p:nvSpPr>
        <p:spPr>
          <a:xfrm>
            <a:off x="1615994" y="4671807"/>
            <a:ext cx="476412" cy="707887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3</a:t>
            </a:r>
            <a:endParaRPr lang="ko-KR" altLang="en-US" sz="4000" b="1" dirty="0">
              <a:solidFill>
                <a:schemeClr val="bg1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37FB85-7826-476D-9D2C-3C6AD6E3D8AF}"/>
              </a:ext>
            </a:extLst>
          </p:cNvPr>
          <p:cNvSpPr txBox="1"/>
          <p:nvPr/>
        </p:nvSpPr>
        <p:spPr>
          <a:xfrm>
            <a:off x="2936794" y="4701264"/>
            <a:ext cx="3486852" cy="646331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1518276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Part 1,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2308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0DD54-51D4-48F2-8A27-37CFB481180E}"/>
              </a:ext>
            </a:extLst>
          </p:cNvPr>
          <p:cNvSpPr txBox="1"/>
          <p:nvPr/>
        </p:nvSpPr>
        <p:spPr>
          <a:xfrm>
            <a:off x="2725925" y="501955"/>
            <a:ext cx="4339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</a:rPr>
              <a:t>Lorem Ipsum is simply dummy text of the printing and typesetting industry</a:t>
            </a:r>
            <a:endParaRPr lang="ko-KR" alt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1CFB28-185D-4389-8C1E-1C3F6125D0D6}"/>
              </a:ext>
            </a:extLst>
          </p:cNvPr>
          <p:cNvSpPr/>
          <p:nvPr/>
        </p:nvSpPr>
        <p:spPr>
          <a:xfrm>
            <a:off x="904240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DF5D50-C445-485F-BD6E-61FC9FA62DC0}"/>
              </a:ext>
            </a:extLst>
          </p:cNvPr>
          <p:cNvSpPr/>
          <p:nvPr/>
        </p:nvSpPr>
        <p:spPr>
          <a:xfrm>
            <a:off x="904240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D5F502-6BA4-43DC-9CBF-5933A705AC52}"/>
              </a:ext>
            </a:extLst>
          </p:cNvPr>
          <p:cNvSpPr/>
          <p:nvPr/>
        </p:nvSpPr>
        <p:spPr>
          <a:xfrm>
            <a:off x="9179915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E72C91-9292-4A11-BBF4-397C6D18F893}"/>
              </a:ext>
            </a:extLst>
          </p:cNvPr>
          <p:cNvSpPr/>
          <p:nvPr/>
        </p:nvSpPr>
        <p:spPr>
          <a:xfrm>
            <a:off x="3662798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A635C0-A076-4417-8066-32745E834AC7}"/>
              </a:ext>
            </a:extLst>
          </p:cNvPr>
          <p:cNvSpPr/>
          <p:nvPr/>
        </p:nvSpPr>
        <p:spPr>
          <a:xfrm>
            <a:off x="6421356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772F1B-EA62-459C-9BC9-B6DB1BE158DE}"/>
              </a:ext>
            </a:extLst>
          </p:cNvPr>
          <p:cNvSpPr txBox="1"/>
          <p:nvPr/>
        </p:nvSpPr>
        <p:spPr>
          <a:xfrm>
            <a:off x="3109318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40E80A-3FF5-49F1-B465-68D983239544}"/>
              </a:ext>
            </a:extLst>
          </p:cNvPr>
          <p:cNvSpPr txBox="1"/>
          <p:nvPr/>
        </p:nvSpPr>
        <p:spPr>
          <a:xfrm>
            <a:off x="588352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4275A1-3AA7-453D-917F-231432034528}"/>
              </a:ext>
            </a:extLst>
          </p:cNvPr>
          <p:cNvSpPr txBox="1"/>
          <p:nvPr/>
        </p:nvSpPr>
        <p:spPr>
          <a:xfrm>
            <a:off x="861078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61D4F6-F946-4027-A586-9E6D554F56F7}"/>
              </a:ext>
            </a:extLst>
          </p:cNvPr>
          <p:cNvSpPr txBox="1"/>
          <p:nvPr/>
        </p:nvSpPr>
        <p:spPr>
          <a:xfrm>
            <a:off x="1470031" y="2305945"/>
            <a:ext cx="87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82AEC34-B6DF-4076-849D-2D110F288785}"/>
              </a:ext>
            </a:extLst>
          </p:cNvPr>
          <p:cNvSpPr/>
          <p:nvPr/>
        </p:nvSpPr>
        <p:spPr>
          <a:xfrm>
            <a:off x="3662797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7938A8-83B7-40D1-9518-B45B271FD3B3}"/>
              </a:ext>
            </a:extLst>
          </p:cNvPr>
          <p:cNvSpPr txBox="1"/>
          <p:nvPr/>
        </p:nvSpPr>
        <p:spPr>
          <a:xfrm>
            <a:off x="4221792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DC1F403-7314-438D-90C7-3B6283A94F94}"/>
              </a:ext>
            </a:extLst>
          </p:cNvPr>
          <p:cNvSpPr/>
          <p:nvPr/>
        </p:nvSpPr>
        <p:spPr>
          <a:xfrm>
            <a:off x="6421354" y="2190972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58B5BC-2E40-41BD-A614-E79363AED10B}"/>
              </a:ext>
            </a:extLst>
          </p:cNvPr>
          <p:cNvSpPr txBox="1"/>
          <p:nvPr/>
        </p:nvSpPr>
        <p:spPr>
          <a:xfrm>
            <a:off x="6981150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24DA350-3880-4E43-A7E4-D0A8B81B23EB}"/>
              </a:ext>
            </a:extLst>
          </p:cNvPr>
          <p:cNvSpPr/>
          <p:nvPr/>
        </p:nvSpPr>
        <p:spPr>
          <a:xfrm>
            <a:off x="9179911" y="2190972"/>
            <a:ext cx="2041451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1BF77C-4F2A-43C7-B336-D4AE0D29EC48}"/>
              </a:ext>
            </a:extLst>
          </p:cNvPr>
          <p:cNvSpPr txBox="1"/>
          <p:nvPr/>
        </p:nvSpPr>
        <p:spPr>
          <a:xfrm>
            <a:off x="9731479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BFD60B-0CB3-4BB3-942B-60A5C39F7430}"/>
              </a:ext>
            </a:extLst>
          </p:cNvPr>
          <p:cNvSpPr txBox="1"/>
          <p:nvPr/>
        </p:nvSpPr>
        <p:spPr>
          <a:xfrm>
            <a:off x="1073965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6DFFF3-B3EA-4351-9982-7A0432F1427E}"/>
              </a:ext>
            </a:extLst>
          </p:cNvPr>
          <p:cNvSpPr txBox="1"/>
          <p:nvPr/>
        </p:nvSpPr>
        <p:spPr>
          <a:xfrm>
            <a:off x="3832523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AAE030-7A21-40B3-BB68-3A18176AF64B}"/>
              </a:ext>
            </a:extLst>
          </p:cNvPr>
          <p:cNvSpPr txBox="1"/>
          <p:nvPr/>
        </p:nvSpPr>
        <p:spPr>
          <a:xfrm>
            <a:off x="6591082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3CB27F-B9F6-44D2-98B2-166991B5FB18}"/>
              </a:ext>
            </a:extLst>
          </p:cNvPr>
          <p:cNvSpPr txBox="1"/>
          <p:nvPr/>
        </p:nvSpPr>
        <p:spPr>
          <a:xfrm>
            <a:off x="9359188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88410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10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0B7D0"/>
      </a:accent1>
      <a:accent2>
        <a:srgbClr val="5B9BD5"/>
      </a:accent2>
      <a:accent3>
        <a:srgbClr val="B5A591"/>
      </a:accent3>
      <a:accent4>
        <a:srgbClr val="CF8595"/>
      </a:accent4>
      <a:accent5>
        <a:srgbClr val="CA92C4"/>
      </a:accent5>
      <a:accent6>
        <a:srgbClr val="989194"/>
      </a:accent6>
      <a:hlink>
        <a:srgbClr val="3F3F3F"/>
      </a:hlink>
      <a:folHlink>
        <a:srgbClr val="3F3F3F"/>
      </a:folHlink>
    </a:clrScheme>
    <a:fontScheme name="마루 부리 Beta_Arial">
      <a:majorFont>
        <a:latin typeface="Arial"/>
        <a:ea typeface="마루 부리 Beta"/>
        <a:cs typeface=""/>
      </a:majorFont>
      <a:minorFont>
        <a:latin typeface="Arial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1229</Words>
  <Application>Microsoft Office PowerPoint</Application>
  <PresentationFormat>와이드스크린</PresentationFormat>
  <Paragraphs>236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마루 부리 Beta</vt:lpstr>
      <vt:lpstr>함초롬바탕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admin</cp:lastModifiedBy>
  <cp:revision>66</cp:revision>
  <dcterms:created xsi:type="dcterms:W3CDTF">2020-10-10T02:21:24Z</dcterms:created>
  <dcterms:modified xsi:type="dcterms:W3CDTF">2024-02-13T05:47:20Z</dcterms:modified>
</cp:coreProperties>
</file>