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Int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Inter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2593e766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2593e766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2593e766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2593e766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2593e766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2593e766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2593e766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2593e766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2593e766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2593e766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f9019d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f9019d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2593e766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2593e766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2593e766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2593e766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2593e766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2593e766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2e7cd5a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2e7cd5a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2e7cd5a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2e7cd5a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2e7cd5a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2e7cd5a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2e7cd5a0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2e7cd5a0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2593e76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2593e76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2593e76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2593e76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2593e766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2593e766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2e7cd5a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2e7cd5a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2e7cd5a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2e7cd5a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2593e76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2593e76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2593e766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2593e766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24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10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119525"/>
            <a:ext cx="68589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Рекурсия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543975"/>
            <a:ext cx="52611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рекурсия?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Приведите примеры использования рекурсии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Из каких элементов состоит рекурсивная функция?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избежать вечного цикла в рекурсии?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Публичное решение студентом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11700" y="3903575"/>
            <a:ext cx="6531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Правила: один из студентов демонстрирует экран и решает задание перед классом. Поясняет свои действия и рассуждает вслух. Если возникнут трудности, то другие студенты подсказывают. Преподаватель также подсказывает и задает дополнительные вопросы на понимание.</a:t>
            </a:r>
            <a:endParaRPr baseline="30000" sz="1200">
              <a:solidFill>
                <a:srgbClr val="434343"/>
              </a:solidFill>
            </a:endParaRPr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311700" y="1342975"/>
            <a:ext cx="5909700" cy="2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Напишите функцию </a:t>
            </a:r>
            <a:r>
              <a:rPr lang="en" sz="1500">
                <a:solidFill>
                  <a:srgbClr val="FF0000"/>
                </a:solidFill>
              </a:rPr>
              <a:t>sum_list(lst)</a:t>
            </a:r>
            <a:r>
              <a:rPr lang="en" sz="1500">
                <a:solidFill>
                  <a:schemeClr val="dk1"/>
                </a:solidFill>
              </a:rPr>
              <a:t>, которая возвращает сумму всех элементов списка </a:t>
            </a:r>
            <a:r>
              <a:rPr lang="en" sz="1500">
                <a:solidFill>
                  <a:srgbClr val="FF0000"/>
                </a:solidFill>
              </a:rPr>
              <a:t>lst</a:t>
            </a:r>
            <a:r>
              <a:rPr lang="en" sz="1500">
                <a:solidFill>
                  <a:schemeClr val="dk1"/>
                </a:solidFill>
              </a:rPr>
              <a:t> с помощью рекурсии.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Пример использования: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</a:rPr>
              <a:t>print(sum_list([1, 2, 3, 4, 5]))</a:t>
            </a:r>
            <a:r>
              <a:rPr lang="en" sz="1500">
                <a:solidFill>
                  <a:schemeClr val="dk1"/>
                </a:solidFill>
              </a:rPr>
              <a:t>  # Вывод: 15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48" name="Google Shape;148;p2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0" name="Google Shape;17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72" name="Google Shape;17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79" name="Google Shape;179;p2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9" name="Google Shape;1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1" name="Google Shape;20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3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3" name="Google Shape;20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183475"/>
            <a:ext cx="58275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Рекурсивные функции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Дополнительная практика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10" name="Google Shape;210;p3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2" name="Google Shape;21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24" name="Google Shape;2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2" name="Google Shape;23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3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34" name="Google Shape;23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0" name="Google Shape;2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1" name="Google Shape;24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43" name="Google Shape;243;p36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Рекурсивные функции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Рекурсивные функции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75453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Рекурсивные функции — это функции, которые вызывают сами себя. Они полезны для решения задач, которые можно разбить на подзадачи того же типа. Важно иметь условие завершения, чтобы избежать бесконечной рекурсии.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1650" y="2571750"/>
            <a:ext cx="6720701" cy="195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8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рекурсивных функций</a:t>
            </a:r>
            <a:endParaRPr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4057" y="332785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862425"/>
            <a:ext cx="79746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Рекурсия позволяет функции решать задачу, вызывая себя для более простых подзадач. В этом примере функция </a:t>
            </a:r>
            <a:r>
              <a:rPr lang="en" sz="1400">
                <a:solidFill>
                  <a:srgbClr val="FF0000"/>
                </a:solidFill>
              </a:rPr>
              <a:t>factorial</a:t>
            </a:r>
            <a:r>
              <a:rPr lang="en" sz="1400">
                <a:solidFill>
                  <a:schemeClr val="dk1"/>
                </a:solidFill>
              </a:rPr>
              <a:t> вычисляет факториал числа. </a:t>
            </a:r>
            <a:r>
              <a:rPr lang="en" sz="1400">
                <a:solidFill>
                  <a:schemeClr val="dk1"/>
                </a:solidFill>
              </a:rPr>
              <a:t>Факториал — это произведение всех натуральных чисел от 1 до данного числа. Например, факториал числа 5 будет равен 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1 × 2 × 3 × 4 × 5 = 120.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6875" y="1985075"/>
            <a:ext cx="58102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0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Мемы про рекурсию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975" y="980000"/>
            <a:ext cx="5654577" cy="40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75" y="1133275"/>
            <a:ext cx="7591923" cy="369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Мемы про рекурсию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017725"/>
            <a:ext cx="75453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</a:t>
            </a:r>
            <a:r>
              <a:rPr lang="en" sz="1500">
                <a:solidFill>
                  <a:srgbClr val="EB5757"/>
                </a:solidFill>
              </a:rPr>
              <a:t>flatten</a:t>
            </a:r>
            <a:r>
              <a:rPr lang="en" sz="1500">
                <a:solidFill>
                  <a:schemeClr val="dk1"/>
                </a:solidFill>
              </a:rPr>
              <a:t> рекурсивно обходит вложенные списки и добавляет их элементы в одноуровневый список.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рекурсивных функций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9875" y="1803875"/>
            <a:ext cx="5755626" cy="301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681000"/>
            <a:ext cx="75453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и объясните в режиме live-coding: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Работу рекурсивных функций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