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Int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ter-bold.fntdata"/><Relationship Id="rId25" Type="http://schemas.openxmlformats.org/officeDocument/2006/relationships/font" Target="fonts/Inter-regular.fntdata"/><Relationship Id="rId28" Type="http://schemas.openxmlformats.org/officeDocument/2006/relationships/font" Target="fonts/Inter-boldItalic.fntdata"/><Relationship Id="rId27" Type="http://schemas.openxmlformats.org/officeDocument/2006/relationships/font" Target="fonts/Int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34fc0ac5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34fc0ac5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34fc0ac5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34fc0ac5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34fc0ac5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34fc0ac5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34fc0ac5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e34fc0ac5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34fc0ac5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e34fc0ac5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34fc0ac5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34fc0ac5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34fc0ac5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e34fc0ac5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34fc0ac5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34fc0ac5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f9019da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f9019da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f9019da3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f9019da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34fc0ac5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34fc0ac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fdf354b6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fdf354b6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fdf354b6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fdf354b6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fdf354b6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fdf354b6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15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Relationship Id="rId4" Type="http://schemas.openxmlformats.org/officeDocument/2006/relationships/image" Target="../media/image15.png"/><Relationship Id="rId5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Relationship Id="rId4" Type="http://schemas.openxmlformats.org/officeDocument/2006/relationships/image" Target="../media/image15.png"/><Relationship Id="rId5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15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15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Python Core. Lesson 13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Проектный урок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34" name="Google Shape;13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2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36" name="Google Shape;136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2495350" y="1489150"/>
            <a:ext cx="6256800" cy="17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Итерация 2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Итерация 2</a:t>
            </a:r>
            <a:endParaRPr sz="2800"/>
          </a:p>
        </p:txBody>
      </p:sp>
      <p:sp>
        <p:nvSpPr>
          <p:cNvPr id="143" name="Google Shape;143;p23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</a:t>
            </a:r>
            <a:r>
              <a:rPr lang="en" sz="1500"/>
              <a:t>работы</a:t>
            </a:r>
            <a:r>
              <a:rPr lang="en" sz="1500">
                <a:solidFill>
                  <a:srgbClr val="000000"/>
                </a:solidFill>
              </a:rPr>
              <a:t>: </a:t>
            </a:r>
            <a:r>
              <a:rPr lang="en" sz="1500"/>
              <a:t>4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/>
              <a:t>Продолжайте работу над проектом.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500"/>
              <a:buAutoNum type="arabicPeriod"/>
            </a:pPr>
            <a:r>
              <a:rPr lang="en" sz="1500"/>
              <a:t>Советуйтесь друг с другом.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/>
              <a:t>За 10 минут до конца проведите код-ревью.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44" name="Google Shape;14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5" name="Google Shape;14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</a:t>
            </a:r>
            <a:r>
              <a:rPr lang="en" sz="1500"/>
              <a:t>й код </a:t>
            </a:r>
            <a:r>
              <a:rPr lang="en" sz="1500">
                <a:solidFill>
                  <a:srgbClr val="000000"/>
                </a:solidFill>
              </a:rPr>
              <a:t>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57" name="Google Shape;15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63" name="Google Shape;16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65" name="Google Shape;16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26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67" name="Google Shape;16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/>
          <p:nvPr/>
        </p:nvSpPr>
        <p:spPr>
          <a:xfrm>
            <a:off x="2495350" y="1489150"/>
            <a:ext cx="6256800" cy="17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Итерация 3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Итерация 3</a:t>
            </a:r>
            <a:endParaRPr sz="2800"/>
          </a:p>
        </p:txBody>
      </p:sp>
      <p:pic>
        <p:nvPicPr>
          <p:cNvPr descr="preencoded.png" id="174" name="Google Shape;17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5" name="Google Shape;17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</a:t>
            </a:r>
            <a:r>
              <a:rPr lang="en" sz="1500"/>
              <a:t>работы</a:t>
            </a:r>
            <a:r>
              <a:rPr lang="en" sz="1500">
                <a:solidFill>
                  <a:srgbClr val="000000"/>
                </a:solidFill>
              </a:rPr>
              <a:t>: </a:t>
            </a:r>
            <a:r>
              <a:rPr lang="en" sz="1500"/>
              <a:t>4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/>
              <a:t>Продолжайте работу над проектом.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500"/>
              <a:buAutoNum type="arabicPeriod"/>
            </a:pPr>
            <a:r>
              <a:rPr lang="en" sz="1500"/>
              <a:t>Советуйтесь друг с другом.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/>
              <a:t>За 10 минут до конца проведите код-ревью.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</a:t>
            </a:r>
            <a:r>
              <a:rPr lang="en" sz="1500"/>
              <a:t>й код </a:t>
            </a:r>
            <a:r>
              <a:rPr lang="en" sz="1500">
                <a:solidFill>
                  <a:srgbClr val="000000"/>
                </a:solidFill>
              </a:rPr>
              <a:t>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88" name="Google Shape;18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94" name="Google Shape;19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5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96" name="Google Shape;19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30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98" name="Google Shape;198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4" name="Google Shape;20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5" name="Google Shape;20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207" name="Google Shape;207;p31"/>
          <p:cNvSpPr txBox="1"/>
          <p:nvPr/>
        </p:nvSpPr>
        <p:spPr>
          <a:xfrm>
            <a:off x="311700" y="2174350"/>
            <a:ext cx="6421500" cy="23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Если не успели сделать проект во время урока, то доделаете его в качестве домашнего задания.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 урока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854575"/>
            <a:ext cx="5827500" cy="27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Представление проекта и условий работы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Работа по командам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Презентация результатов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Проект и условия работы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Hub</a:t>
            </a:r>
            <a:endParaRPr/>
          </a:p>
        </p:txBody>
      </p:sp>
      <p:pic>
        <p:nvPicPr>
          <p:cNvPr descr="preencoded.png"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4914000" cy="3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Необходимо создать консольный чат-бот Game Hub, где пользователю доступны шесть игр: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1. Угадай число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2. Камень, ножницы, бумага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3. Викторина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4. Виселица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5. Текстовый квест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6.  Сапер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Игра запускается в файле main.py.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Общие условия проекта также в main.py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Условия отдельных игр в файлах игр.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7475" y="1782225"/>
            <a:ext cx="3118274" cy="24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Порядок работы</a:t>
            </a:r>
            <a:endParaRPr/>
          </a:p>
        </p:txBody>
      </p:sp>
      <p:pic>
        <p:nvPicPr>
          <p:cNvPr descr="preencoded.png"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4" name="Google Shape;9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7225500" cy="3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Создание проекта разбито на три итерации работы в сессионных залах по командам по 40 минут.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Как работать внутри итерации:</a:t>
            </a:r>
            <a:endParaRPr sz="1500">
              <a:solidFill>
                <a:schemeClr val="dk1"/>
              </a:solidFill>
            </a:endParaRPr>
          </a:p>
          <a:p>
            <a:pPr indent="-316706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Команда 3-4 человека. Распределяете игры между собой.</a:t>
            </a:r>
            <a:endParaRPr sz="1500">
              <a:solidFill>
                <a:schemeClr val="dk1"/>
              </a:solidFill>
            </a:endParaRPr>
          </a:p>
          <a:p>
            <a:pPr indent="-316706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Используете git-flow для совместной работы.</a:t>
            </a:r>
            <a:endParaRPr sz="1500">
              <a:solidFill>
                <a:schemeClr val="dk1"/>
              </a:solidFill>
            </a:endParaRPr>
          </a:p>
          <a:p>
            <a:pPr indent="-316706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Вначале итерации договариваетесь, кто что делает.</a:t>
            </a:r>
            <a:endParaRPr sz="1500">
              <a:solidFill>
                <a:schemeClr val="dk1"/>
              </a:solidFill>
            </a:endParaRPr>
          </a:p>
          <a:p>
            <a:pPr indent="-316706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По ходу работы советуетесь друг с другом.</a:t>
            </a:r>
            <a:endParaRPr sz="1500">
              <a:solidFill>
                <a:schemeClr val="dk1"/>
              </a:solidFill>
            </a:endParaRPr>
          </a:p>
          <a:p>
            <a:pPr indent="-316706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В конце итерации за 10 минут до конца показываете команде код. Делаете код-ревью.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После каждой итерации собираемся для презентации промежуточных результатов.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01" name="Google Shape;1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03" name="Google Shape;10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8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05" name="Google Shape;10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/>
          <p:nvPr/>
        </p:nvSpPr>
        <p:spPr>
          <a:xfrm>
            <a:off x="2495350" y="1489150"/>
            <a:ext cx="6256800" cy="17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Итерация 1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Итерация 1</a:t>
            </a:r>
            <a:endParaRPr sz="2800"/>
          </a:p>
        </p:txBody>
      </p:sp>
      <p:sp>
        <p:nvSpPr>
          <p:cNvPr id="112" name="Google Shape;112;p19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</a:t>
            </a:r>
            <a:r>
              <a:rPr lang="en" sz="1500"/>
              <a:t>работы</a:t>
            </a:r>
            <a:r>
              <a:rPr lang="en" sz="1500">
                <a:solidFill>
                  <a:srgbClr val="000000"/>
                </a:solidFill>
              </a:rPr>
              <a:t>: </a:t>
            </a:r>
            <a:r>
              <a:rPr lang="en" sz="1500"/>
              <a:t>4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500"/>
              <a:buAutoNum type="arabicPeriod"/>
            </a:pPr>
            <a:r>
              <a:rPr lang="en" sz="1500"/>
              <a:t>Распределите игры между собой.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/>
              <a:t>Начните писать код.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500"/>
              <a:buAutoNum type="arabicPeriod"/>
            </a:pPr>
            <a:r>
              <a:rPr lang="en" sz="1500"/>
              <a:t>Советуйтесь друг с другом.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/>
              <a:t>За 10 минут до конца проведите код-ревью.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13" name="Google Shape;11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4" name="Google Shape;11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</a:t>
            </a:r>
            <a:r>
              <a:rPr lang="en" sz="1500"/>
              <a:t>й код </a:t>
            </a:r>
            <a:r>
              <a:rPr lang="en" sz="1500">
                <a:solidFill>
                  <a:srgbClr val="000000"/>
                </a:solidFill>
              </a:rPr>
              <a:t>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26" name="Google Shape;1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