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7" r:id="rId7"/>
    <p:sldId id="260" r:id="rId8"/>
    <p:sldId id="261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CBAE1-1E65-4A2D-952B-77167C7B2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60DB6A3-0B6F-441F-9664-4B41A3E0C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DBF06E-3FB8-4ADE-840C-321B5859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E9636-6A3E-443E-8A14-815DE604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A6BD8-598B-401B-B4AE-B04DB598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07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DDA56-082B-4039-8ADE-6331972D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975BE2-B695-4AE3-B645-747538AA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E977C-668E-46FA-9B61-9B3D9910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29FA6-6938-453C-8B58-2D09CDB4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1D463-F7C2-4449-848E-857BA0C7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8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2FF0B5-3B38-43BF-9C4F-37878D01D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789804-6460-474E-885D-EACFCC56A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2A4F59-A8B4-4155-A0F1-0FCAC1BB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24585-0FBD-40A8-9CCA-25B94A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F1202D-E0D2-4F7E-9130-FC9DE6A4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09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A7B47-983E-46A6-A972-1525B987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34B752-D14A-4779-BB91-681C3ADD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D7DA0E-CB8C-454B-AF6E-8A050EAB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1D59D-41D0-42F6-BFB5-8F92D554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D66179-FEAE-48D5-B7C9-9DDB67AA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9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C712A-1C8C-4C23-8DF7-E79AAD3C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9DED7E-6935-4A7E-9A22-CBF2DB8A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CEF7C2-3656-46F1-81A1-F178FE55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DCF28-56E0-4CA6-A557-C05311AC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98BBC-78BD-4E0A-86FD-94DE57AC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3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8976F-B4EE-44B9-AA2A-F04B9928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885D9-AB36-4CA9-B99A-1745F67DA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E5243-3C64-42AE-928E-2E7F1063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971D5B-47F8-4BBA-BBFB-32DE9E0C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3CE394-EC41-4478-87D2-945B76CF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96FCCC-943A-4DAA-B851-178E6825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2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D180E-F9F8-4772-803A-4F1AB84C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23A775-C0A8-4C9D-A5AD-6587C7AF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EAA98D-93D6-4390-AFE7-C5D45D368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7032DE-74D0-4B03-9B30-02013D58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0156A4-09FA-465C-A3E9-178AFEA6B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23765C-5473-4C59-9119-4B587F45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883448-F303-4D42-88A0-6C7E6D96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EEEDFD-297D-4B86-9A69-F43B4DC6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F651F-4552-4277-B5DF-588D6F4A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4598D0-C4CC-41DE-BD17-62087BFC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EC5438-65CF-4B49-B20F-927EA6F3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0CE425-4F52-4E31-875B-77B52EFC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21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A81958-A9C7-4A7B-9558-969F208B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FDF148-4DCB-42B0-9145-7A567A37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D772DD-DC48-440B-B59B-F4F9867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57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6E282-4EF2-4C6C-9004-0FB9C5BA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0C82C9-10DA-401D-95F0-740A3E125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0724E-A754-4EAF-B117-BF01781BB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56E645-B436-45FC-B38E-22D165FC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BBBE76-5BEF-4C40-8460-A18C0357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675665-8DE2-4C34-9B95-B3F16227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0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9F4D1-5F04-4CB9-AC63-015511EB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7C69BC-0331-4362-88CF-9324EBA52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EC5C7D-7402-460C-BD52-5C7FA0647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0CBAB3-C03B-415B-95EE-7657B1C8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CE621-D45A-4D24-9A5B-F39F8A85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018584-5991-47E2-8733-AC70F53B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8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F7A8A9-0CAF-4E75-A34D-A2935956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29A5E7-7CC8-43B6-8F14-D5B222B3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221CAB-7169-4354-B7E6-FEE334307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4444-5721-457E-B4DC-F016D248294E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9E4FD2-765D-4AFE-A8A8-DE9B0D339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9FB3C-B297-4F1C-8933-9FED0EA5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88E5-4910-4860-AC39-ECD90749A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10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ED92C-5401-4DD8-B072-2E77CC9C8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69440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ja-JP" sz="4400" dirty="0"/>
            </a:br>
            <a:r>
              <a:rPr lang="en-US" altLang="ja-JP" sz="5300" dirty="0"/>
              <a:t>Fate</a:t>
            </a:r>
            <a:br>
              <a:rPr lang="en-US" altLang="ja-JP" sz="4400" dirty="0"/>
            </a:br>
            <a:br>
              <a:rPr lang="en-US" altLang="ja-JP" sz="4400" dirty="0"/>
            </a:br>
            <a:r>
              <a:rPr kumimoji="1" lang="en-US" altLang="ja-JP" sz="4400" dirty="0"/>
              <a:t>~</a:t>
            </a:r>
            <a:r>
              <a:rPr kumimoji="1" lang="ja-JP" altLang="en-US" sz="4400" dirty="0"/>
              <a:t>不思議の</a:t>
            </a:r>
            <a:r>
              <a:rPr kumimoji="1" lang="ja-JP" altLang="en-US" sz="4400" dirty="0" err="1"/>
              <a:t>ぐらんど</a:t>
            </a:r>
            <a:r>
              <a:rPr kumimoji="1" lang="ja-JP" altLang="en-US" sz="4400" dirty="0"/>
              <a:t>おーだー</a:t>
            </a:r>
            <a:r>
              <a:rPr kumimoji="1" lang="en-US" altLang="ja-JP" sz="4400" dirty="0"/>
              <a:t>~</a:t>
            </a:r>
            <a:br>
              <a:rPr kumimoji="1" lang="en-US" altLang="ja-JP" sz="4400" dirty="0"/>
            </a:br>
            <a:r>
              <a:rPr lang="en-US" altLang="ja-JP" sz="4400" dirty="0"/>
              <a:t>(</a:t>
            </a:r>
            <a:r>
              <a:rPr lang="ja-JP" altLang="en-US" sz="4400"/>
              <a:t>仮</a:t>
            </a:r>
            <a:r>
              <a:rPr lang="en-US" altLang="ja-JP" sz="4400"/>
              <a:t>)</a:t>
            </a:r>
            <a:endParaRPr kumimoji="1" lang="ja-JP" altLang="en-US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200138-5AF3-419C-B7AF-70A3C926B93A}"/>
              </a:ext>
            </a:extLst>
          </p:cNvPr>
          <p:cNvSpPr txBox="1"/>
          <p:nvPr/>
        </p:nvSpPr>
        <p:spPr>
          <a:xfrm>
            <a:off x="5771626" y="5794263"/>
            <a:ext cx="166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第１稿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BE20FA-98B9-4DA1-96D5-AACDD755833C}"/>
              </a:ext>
            </a:extLst>
          </p:cNvPr>
          <p:cNvSpPr txBox="1"/>
          <p:nvPr/>
        </p:nvSpPr>
        <p:spPr>
          <a:xfrm>
            <a:off x="4983060" y="3804000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プラットフォーム</a:t>
            </a:r>
            <a:r>
              <a:rPr kumimoji="1" lang="en-US" altLang="ja-JP" dirty="0"/>
              <a:t>: PC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20A133-A391-4141-BAE1-EBFC85324709}"/>
              </a:ext>
            </a:extLst>
          </p:cNvPr>
          <p:cNvSpPr txBox="1"/>
          <p:nvPr/>
        </p:nvSpPr>
        <p:spPr>
          <a:xfrm>
            <a:off x="9121280" y="5794263"/>
            <a:ext cx="332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製作開始日時</a:t>
            </a:r>
            <a:r>
              <a:rPr kumimoji="1" lang="en-US" altLang="ja-JP" dirty="0"/>
              <a:t>:2017/12/14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AD5DC3-1463-4FCC-8C48-F68190B3125D}"/>
              </a:ext>
            </a:extLst>
          </p:cNvPr>
          <p:cNvSpPr txBox="1"/>
          <p:nvPr/>
        </p:nvSpPr>
        <p:spPr>
          <a:xfrm>
            <a:off x="5771626" y="140407"/>
            <a:ext cx="22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企画書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F38B4C-28F9-456F-8010-59A3E215A476}"/>
              </a:ext>
            </a:extLst>
          </p:cNvPr>
          <p:cNvSpPr txBox="1"/>
          <p:nvPr/>
        </p:nvSpPr>
        <p:spPr>
          <a:xfrm>
            <a:off x="3048000" y="637626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京都コンピュータ学院 京都駅前校 デジタルゲーム学課 ゲーム開発基礎科　石倉 享幹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F9C1DF-320C-42E6-A3C6-BBDE50227B15}"/>
              </a:ext>
            </a:extLst>
          </p:cNvPr>
          <p:cNvSpPr/>
          <p:nvPr/>
        </p:nvSpPr>
        <p:spPr>
          <a:xfrm>
            <a:off x="-946611" y="-59604"/>
            <a:ext cx="3129094" cy="113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表紙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A3A431-4645-4908-9AFC-8B7F7BDF3C30}"/>
              </a:ext>
            </a:extLst>
          </p:cNvPr>
          <p:cNvSpPr txBox="1"/>
          <p:nvPr/>
        </p:nvSpPr>
        <p:spPr>
          <a:xfrm>
            <a:off x="5667712" y="4323464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￥</a:t>
            </a:r>
            <a:r>
              <a:rPr kumimoji="1" lang="en-US" altLang="ja-JP" dirty="0"/>
              <a:t>1,000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824882-A93F-447D-9769-33671F4230E7}"/>
              </a:ext>
            </a:extLst>
          </p:cNvPr>
          <p:cNvSpPr txBox="1"/>
          <p:nvPr/>
        </p:nvSpPr>
        <p:spPr>
          <a:xfrm>
            <a:off x="4385813" y="3317631"/>
            <a:ext cx="3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ジャンル：育成ダンジョンゲーム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652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2ECE9-29CD-4027-BCA8-D0D80464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4" y="25606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システム　宝具、スキル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DBF7E-5B17-4AB4-B1CF-2427E5E4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4BF0F5B-7915-461A-84A1-C500BFB7306A}"/>
              </a:ext>
            </a:extLst>
          </p:cNvPr>
          <p:cNvSpPr/>
          <p:nvPr/>
        </p:nvSpPr>
        <p:spPr>
          <a:xfrm>
            <a:off x="10956022" y="352338"/>
            <a:ext cx="1963024" cy="922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63573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AD45C-78B9-4AC1-BA13-25FFC320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やりこみ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F91EC3-3417-4B25-944E-8E367F6AA6B4}"/>
              </a:ext>
            </a:extLst>
          </p:cNvPr>
          <p:cNvSpPr/>
          <p:nvPr/>
        </p:nvSpPr>
        <p:spPr>
          <a:xfrm>
            <a:off x="9359660" y="2631057"/>
            <a:ext cx="2674189" cy="212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画像</a:t>
            </a:r>
            <a:endParaRPr lang="en-US" altLang="ja-JP" dirty="0"/>
          </a:p>
          <a:p>
            <a:pPr algn="ctr"/>
            <a:r>
              <a:rPr kumimoji="1" lang="ja-JP" altLang="en-US" dirty="0"/>
              <a:t>強そうな装備を持っているキャラクター</a:t>
            </a:r>
            <a:endParaRPr kumimoji="1"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実際のゲーム画面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29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4E6A4-C93E-4753-8327-CB27089F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FGO</a:t>
            </a:r>
            <a:r>
              <a:rPr lang="en-US" altLang="ja-JP" dirty="0"/>
              <a:t>×</a:t>
            </a:r>
            <a:r>
              <a:rPr kumimoji="1" lang="ja-JP" altLang="en-US" dirty="0"/>
              <a:t>ダンジョンゲーム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162FC-C51C-46B1-8A10-686E5B72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ACE597-76D8-4E11-848B-771219AE2348}"/>
              </a:ext>
            </a:extLst>
          </p:cNvPr>
          <p:cNvSpPr/>
          <p:nvPr/>
        </p:nvSpPr>
        <p:spPr>
          <a:xfrm>
            <a:off x="10550106" y="365125"/>
            <a:ext cx="2562045" cy="138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コンセプト</a:t>
            </a:r>
          </a:p>
        </p:txBody>
      </p:sp>
    </p:spTree>
    <p:extLst>
      <p:ext uri="{BB962C8B-B14F-4D97-AF65-F5344CB8AC3E}">
        <p14:creationId xmlns:p14="http://schemas.microsoft.com/office/powerpoint/2010/main" val="61164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40603-5F88-4A26-8CD7-DFB1A6CB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20" y="800893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今度の特異点は</a:t>
            </a:r>
            <a:r>
              <a:rPr kumimoji="1" lang="en-US" altLang="ja-JP" dirty="0"/>
              <a:t>……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51C67F-ED9E-4CCF-88B1-7589015ABC8C}"/>
              </a:ext>
            </a:extLst>
          </p:cNvPr>
          <p:cNvSpPr txBox="1"/>
          <p:nvPr/>
        </p:nvSpPr>
        <p:spPr>
          <a:xfrm rot="1308063">
            <a:off x="5989373" y="1078377"/>
            <a:ext cx="6038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カルデア！？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9DEA60-C5B7-4A0F-B9E1-CBB15F40A3D4}"/>
              </a:ext>
            </a:extLst>
          </p:cNvPr>
          <p:cNvSpPr txBox="1"/>
          <p:nvPr/>
        </p:nvSpPr>
        <p:spPr>
          <a:xfrm>
            <a:off x="83625" y="2341660"/>
            <a:ext cx="7237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異世界に飛ばされてしまったカルデアの面々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B94606-8EC6-40DA-ACCD-AD33C26826B4}"/>
              </a:ext>
            </a:extLst>
          </p:cNvPr>
          <p:cNvSpPr txBox="1"/>
          <p:nvPr/>
        </p:nvSpPr>
        <p:spPr>
          <a:xfrm>
            <a:off x="8660920" y="6366293"/>
            <a:ext cx="404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果たして元の世界へ戻れるのか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7FC7ED-9501-4CC4-8A65-B6D6FF8CD115}"/>
              </a:ext>
            </a:extLst>
          </p:cNvPr>
          <p:cNvSpPr/>
          <p:nvPr/>
        </p:nvSpPr>
        <p:spPr>
          <a:xfrm>
            <a:off x="629729" y="2852048"/>
            <a:ext cx="4339086" cy="274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lang="ja-JP" altLang="en-US" dirty="0"/>
              <a:t>ダヴィンチ「どうやらカルデアごと異世界に飛ばされてしまったようだ」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B76BED-DBF5-4F14-B36D-F7C809ECD01A}"/>
              </a:ext>
            </a:extLst>
          </p:cNvPr>
          <p:cNvSpPr/>
          <p:nvPr/>
        </p:nvSpPr>
        <p:spPr>
          <a:xfrm>
            <a:off x="6363419" y="3719705"/>
            <a:ext cx="3715108" cy="256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画像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発明家っぽい鯖</a:t>
            </a:r>
            <a:endParaRPr kumimoji="1" lang="en-US" altLang="ja-JP" dirty="0"/>
          </a:p>
          <a:p>
            <a:pPr algn="ctr"/>
            <a:r>
              <a:rPr lang="ja-JP" altLang="en-US" dirty="0"/>
              <a:t>「開発するにも物資がなくては</a:t>
            </a:r>
            <a:r>
              <a:rPr lang="ja-JP" altLang="en-US" dirty="0" err="1"/>
              <a:t>な</a:t>
            </a:r>
            <a:r>
              <a:rPr lang="en-US" altLang="ja-JP" dirty="0"/>
              <a:t>…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5D2B564-3E6A-45A5-B389-960A30742772}"/>
              </a:ext>
            </a:extLst>
          </p:cNvPr>
          <p:cNvSpPr/>
          <p:nvPr/>
        </p:nvSpPr>
        <p:spPr>
          <a:xfrm>
            <a:off x="10301681" y="-218114"/>
            <a:ext cx="2541864" cy="1467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概要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041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A2E91-73BC-4FE0-A92A-16B67322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889" y="8501"/>
            <a:ext cx="10515600" cy="1325563"/>
          </a:xfrm>
        </p:spPr>
        <p:txBody>
          <a:bodyPr/>
          <a:lstStyle/>
          <a:p>
            <a:r>
              <a:rPr lang="ja-JP" altLang="en-US" dirty="0"/>
              <a:t>王道ダンジョンゲーム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078CC7-E1B8-458E-87D5-EF60C87C7611}"/>
              </a:ext>
            </a:extLst>
          </p:cNvPr>
          <p:cNvSpPr txBox="1"/>
          <p:nvPr/>
        </p:nvSpPr>
        <p:spPr>
          <a:xfrm rot="1202481">
            <a:off x="-1596" y="2447985"/>
            <a:ext cx="695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人気のあのキャラでダンジョンゲーム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2B1C83-7194-4039-BEAA-9907BDCE0DAA}"/>
              </a:ext>
            </a:extLst>
          </p:cNvPr>
          <p:cNvSpPr/>
          <p:nvPr/>
        </p:nvSpPr>
        <p:spPr>
          <a:xfrm>
            <a:off x="63995" y="2829170"/>
            <a:ext cx="2760452" cy="205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lang="ja-JP" altLang="en-US" dirty="0"/>
              <a:t>食事をするキャラクター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実際のゲーム画面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AC81AE-CD0E-4B70-A3CF-4A79E1807689}"/>
              </a:ext>
            </a:extLst>
          </p:cNvPr>
          <p:cNvSpPr txBox="1"/>
          <p:nvPr/>
        </p:nvSpPr>
        <p:spPr>
          <a:xfrm rot="20731411">
            <a:off x="6320213" y="1177006"/>
            <a:ext cx="4615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FGO</a:t>
            </a:r>
            <a:r>
              <a:rPr kumimoji="1" lang="ja-JP" altLang="en-US" sz="2000" dirty="0"/>
              <a:t>の要素も盛りだくさん！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F6EDB3-9E56-483F-BCB2-DB673FD42E79}"/>
              </a:ext>
            </a:extLst>
          </p:cNvPr>
          <p:cNvSpPr/>
          <p:nvPr/>
        </p:nvSpPr>
        <p:spPr>
          <a:xfrm>
            <a:off x="6982468" y="2152141"/>
            <a:ext cx="5034496" cy="386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lang="ja-JP" altLang="en-US" dirty="0"/>
              <a:t>実際のゲーム画面の</a:t>
            </a:r>
            <a:r>
              <a:rPr lang="en-US" altLang="ja-JP" dirty="0"/>
              <a:t>UI</a:t>
            </a:r>
            <a:r>
              <a:rPr lang="ja-JP" altLang="en-US" dirty="0"/>
              <a:t>を説明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D08AE-D023-4BFB-A9AF-FFB1C0F54E81}"/>
              </a:ext>
            </a:extLst>
          </p:cNvPr>
          <p:cNvSpPr txBox="1"/>
          <p:nvPr/>
        </p:nvSpPr>
        <p:spPr>
          <a:xfrm>
            <a:off x="4961626" y="394062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コマンドカード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88F267A-F6F7-4B21-B204-C36C10EEF66F}"/>
              </a:ext>
            </a:extLst>
          </p:cNvPr>
          <p:cNvCxnSpPr>
            <a:cxnSpLocks/>
          </p:cNvCxnSpPr>
          <p:nvPr/>
        </p:nvCxnSpPr>
        <p:spPr>
          <a:xfrm flipV="1">
            <a:off x="6153843" y="2685939"/>
            <a:ext cx="1137169" cy="112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ADC4F2-DCFD-4A2F-BFE8-FAADADFF92A9}"/>
              </a:ext>
            </a:extLst>
          </p:cNvPr>
          <p:cNvSpPr txBox="1"/>
          <p:nvPr/>
        </p:nvSpPr>
        <p:spPr>
          <a:xfrm>
            <a:off x="5873210" y="6301003"/>
            <a:ext cx="135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NP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D69CC30-E831-46B9-81EA-CD647F9A76F8}"/>
              </a:ext>
            </a:extLst>
          </p:cNvPr>
          <p:cNvCxnSpPr>
            <a:cxnSpLocks/>
          </p:cNvCxnSpPr>
          <p:nvPr/>
        </p:nvCxnSpPr>
        <p:spPr>
          <a:xfrm flipV="1">
            <a:off x="6361366" y="5827341"/>
            <a:ext cx="1242204" cy="389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61069AAD-4971-4503-832E-E0139729F280}"/>
              </a:ext>
            </a:extLst>
          </p:cNvPr>
          <p:cNvSpPr/>
          <p:nvPr/>
        </p:nvSpPr>
        <p:spPr>
          <a:xfrm>
            <a:off x="10469461" y="-225922"/>
            <a:ext cx="2558642" cy="1204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5F92BD-8D2F-4559-936B-92E44F69D7D6}"/>
              </a:ext>
            </a:extLst>
          </p:cNvPr>
          <p:cNvSpPr/>
          <p:nvPr/>
        </p:nvSpPr>
        <p:spPr>
          <a:xfrm>
            <a:off x="1259183" y="4760483"/>
            <a:ext cx="2909731" cy="209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lang="ja-JP" altLang="en-US" dirty="0"/>
              <a:t>モンスターハウスに入った時の画像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実際のゲーム画面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912F030-6509-4628-B8C4-99B952BE5EF4}"/>
              </a:ext>
            </a:extLst>
          </p:cNvPr>
          <p:cNvSpPr txBox="1"/>
          <p:nvPr/>
        </p:nvSpPr>
        <p:spPr>
          <a:xfrm>
            <a:off x="9940111" y="6301003"/>
            <a:ext cx="23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他</a:t>
            </a:r>
            <a:r>
              <a:rPr kumimoji="1" lang="ja-JP" altLang="en-US" dirty="0"/>
              <a:t>にもまだまだ→</a:t>
            </a:r>
          </a:p>
        </p:txBody>
      </p:sp>
    </p:spTree>
    <p:extLst>
      <p:ext uri="{BB962C8B-B14F-4D97-AF65-F5344CB8AC3E}">
        <p14:creationId xmlns:p14="http://schemas.microsoft.com/office/powerpoint/2010/main" val="251386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87C9C-2325-4FB1-9233-519A4467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49" y="-9207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みんなで協力して元の世界へ帰ろう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5CFAE5-13F3-403A-9B6E-21144ECD5C88}"/>
              </a:ext>
            </a:extLst>
          </p:cNvPr>
          <p:cNvSpPr txBox="1"/>
          <p:nvPr/>
        </p:nvSpPr>
        <p:spPr>
          <a:xfrm>
            <a:off x="96329" y="1528879"/>
            <a:ext cx="7356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ダンジョンで集めたアイテムで集めたアイテムで</a:t>
            </a:r>
            <a:r>
              <a:rPr kumimoji="1" lang="en-US" altLang="ja-JP" sz="2400" dirty="0"/>
              <a:t>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6F4FCC-5D57-492D-8546-CB7A1AB7280A}"/>
              </a:ext>
            </a:extLst>
          </p:cNvPr>
          <p:cNvSpPr/>
          <p:nvPr/>
        </p:nvSpPr>
        <p:spPr>
          <a:xfrm>
            <a:off x="802257" y="2152290"/>
            <a:ext cx="4710023" cy="255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lang="ja-JP" altLang="en-US" dirty="0"/>
              <a:t>ダンジョンで素材を拾っているところ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実際のゲーム画面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B70205-5628-4538-BAA5-39A274482EAB}"/>
              </a:ext>
            </a:extLst>
          </p:cNvPr>
          <p:cNvSpPr/>
          <p:nvPr/>
        </p:nvSpPr>
        <p:spPr>
          <a:xfrm>
            <a:off x="6610709" y="3428999"/>
            <a:ext cx="4295955" cy="23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lang="ja-JP" altLang="en-US" dirty="0"/>
              <a:t>発明家っぽい鯖</a:t>
            </a:r>
            <a:endParaRPr lang="en-US" altLang="ja-JP" dirty="0"/>
          </a:p>
          <a:p>
            <a:pPr algn="ctr"/>
            <a:r>
              <a:rPr kumimoji="1" lang="ja-JP" altLang="en-US" dirty="0"/>
              <a:t>「次は〇〇を調達するとしよう」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7B6764-3BD9-4A5C-9DDD-F9BD23DE5383}"/>
              </a:ext>
            </a:extLst>
          </p:cNvPr>
          <p:cNvSpPr txBox="1"/>
          <p:nvPr/>
        </p:nvSpPr>
        <p:spPr>
          <a:xfrm>
            <a:off x="7453223" y="6124754"/>
            <a:ext cx="480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おうちに帰る装置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仮</a:t>
            </a:r>
            <a:r>
              <a:rPr kumimoji="1" lang="en-US" altLang="ja-JP" sz="2400" dirty="0"/>
              <a:t>)</a:t>
            </a:r>
            <a:r>
              <a:rPr lang="ja-JP" altLang="en-US" sz="2400" dirty="0"/>
              <a:t>を</a:t>
            </a:r>
            <a:r>
              <a:rPr kumimoji="1" lang="ja-JP" altLang="en-US" sz="2400" dirty="0"/>
              <a:t>作成！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264367D-B41A-44CF-B7CF-EFBF970827F3}"/>
              </a:ext>
            </a:extLst>
          </p:cNvPr>
          <p:cNvSpPr/>
          <p:nvPr/>
        </p:nvSpPr>
        <p:spPr>
          <a:xfrm>
            <a:off x="10301141" y="-92075"/>
            <a:ext cx="2306972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ゲームの流れ</a:t>
            </a:r>
          </a:p>
        </p:txBody>
      </p:sp>
    </p:spTree>
    <p:extLst>
      <p:ext uri="{BB962C8B-B14F-4D97-AF65-F5344CB8AC3E}">
        <p14:creationId xmlns:p14="http://schemas.microsoft.com/office/powerpoint/2010/main" val="37602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E8233-A5FB-4E48-8FCD-F86359F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DE2FA-17BC-41E0-AEB9-DEDCC05B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54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D5EB8-2653-4CD6-B82F-2AABC327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296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せっかく</a:t>
            </a:r>
            <a:r>
              <a:rPr kumimoji="1" lang="en-US" altLang="ja-JP" dirty="0"/>
              <a:t>(</a:t>
            </a:r>
            <a:r>
              <a:rPr kumimoji="1" lang="ja-JP" altLang="en-US" dirty="0"/>
              <a:t>？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の不思議の世界！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978BECC-B5A9-4634-BE61-A3F1A1EF7719}"/>
              </a:ext>
            </a:extLst>
          </p:cNvPr>
          <p:cNvSpPr txBox="1">
            <a:spLocks/>
          </p:cNvSpPr>
          <p:nvPr/>
        </p:nvSpPr>
        <p:spPr>
          <a:xfrm rot="20269287">
            <a:off x="901746" y="32381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/>
              <a:t>満喫しないのはもったいない！？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F581A4-DE7F-4147-80AD-BF896CC3CB01}"/>
              </a:ext>
            </a:extLst>
          </p:cNvPr>
          <p:cNvSpPr/>
          <p:nvPr/>
        </p:nvSpPr>
        <p:spPr>
          <a:xfrm>
            <a:off x="109057" y="1778466"/>
            <a:ext cx="4102216" cy="219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lang="ja-JP" altLang="en-US" dirty="0"/>
              <a:t>クーフーリン</a:t>
            </a:r>
            <a:endParaRPr lang="en-US" altLang="ja-JP" dirty="0"/>
          </a:p>
          <a:p>
            <a:pPr algn="ctr"/>
            <a:r>
              <a:rPr lang="ja-JP" altLang="en-US" dirty="0"/>
              <a:t>「裏の山に洞窟を見つけたんだけど</a:t>
            </a:r>
            <a:r>
              <a:rPr lang="ja-JP" altLang="en-US" dirty="0" err="1"/>
              <a:t>よ</a:t>
            </a:r>
            <a:r>
              <a:rPr lang="ja-JP" altLang="en-US" dirty="0"/>
              <a:t>。行ってみねぇか？」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DCAC2D-1121-46F1-B12F-5721E8713E52}"/>
              </a:ext>
            </a:extLst>
          </p:cNvPr>
          <p:cNvSpPr/>
          <p:nvPr/>
        </p:nvSpPr>
        <p:spPr>
          <a:xfrm>
            <a:off x="6778305" y="4412609"/>
            <a:ext cx="4899170" cy="215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画像</a:t>
            </a:r>
            <a:endParaRPr lang="en-US" altLang="ja-JP" dirty="0"/>
          </a:p>
          <a:p>
            <a:pPr algn="ctr"/>
            <a:r>
              <a:rPr kumimoji="1" lang="ja-JP" altLang="en-US" dirty="0"/>
              <a:t>エミヤ</a:t>
            </a:r>
            <a:endParaRPr kumimoji="1" lang="en-US" altLang="ja-JP" dirty="0"/>
          </a:p>
          <a:p>
            <a:pPr algn="ctr"/>
            <a:r>
              <a:rPr lang="ja-JP" altLang="en-US" dirty="0"/>
              <a:t>「ここは素材が豊富だ。余ってる素材で帰ってからでも使える強力な武器を作ってやるよ」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7476726-D10D-4B8F-B084-9AD834CC3B32}"/>
              </a:ext>
            </a:extLst>
          </p:cNvPr>
          <p:cNvSpPr/>
          <p:nvPr/>
        </p:nvSpPr>
        <p:spPr>
          <a:xfrm>
            <a:off x="10301141" y="-92075"/>
            <a:ext cx="2306972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ゲームの流れ</a:t>
            </a:r>
          </a:p>
        </p:txBody>
      </p:sp>
    </p:spTree>
    <p:extLst>
      <p:ext uri="{BB962C8B-B14F-4D97-AF65-F5344CB8AC3E}">
        <p14:creationId xmlns:p14="http://schemas.microsoft.com/office/powerpoint/2010/main" val="16723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39CB5-A1EB-4FF5-A71F-941B774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5" y="14701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不思議の世界では何でもあり！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BB7A864-087E-4591-99A9-8514AC2B8E2F}"/>
              </a:ext>
            </a:extLst>
          </p:cNvPr>
          <p:cNvSpPr txBox="1">
            <a:spLocks/>
          </p:cNvSpPr>
          <p:nvPr/>
        </p:nvSpPr>
        <p:spPr>
          <a:xfrm>
            <a:off x="3171736" y="978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手段を選ばずどんどん冒険しよう！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3722D-17FF-4F01-AEEF-0FA1DAEB4554}"/>
              </a:ext>
            </a:extLst>
          </p:cNvPr>
          <p:cNvSpPr/>
          <p:nvPr/>
        </p:nvSpPr>
        <p:spPr>
          <a:xfrm>
            <a:off x="923027" y="2499732"/>
            <a:ext cx="4649638" cy="289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lang="ja-JP" altLang="en-US" dirty="0"/>
              <a:t>沖田</a:t>
            </a:r>
            <a:endParaRPr lang="en-US" altLang="ja-JP" dirty="0"/>
          </a:p>
          <a:p>
            <a:pPr algn="ctr"/>
            <a:r>
              <a:rPr kumimoji="1" lang="ja-JP" altLang="en-US" dirty="0"/>
              <a:t>「なぜこんなところにエクスカリバーが？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まぁ、せっかくだし使ってみますか♪」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D1062B4-D842-4AB9-974B-3190C2C84513}"/>
              </a:ext>
            </a:extLst>
          </p:cNvPr>
          <p:cNvSpPr/>
          <p:nvPr/>
        </p:nvSpPr>
        <p:spPr>
          <a:xfrm>
            <a:off x="10640735" y="-48239"/>
            <a:ext cx="2596551" cy="1222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システム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5D4B7CC-1358-4B45-9913-F27B0D9EC665}"/>
              </a:ext>
            </a:extLst>
          </p:cNvPr>
          <p:cNvSpPr/>
          <p:nvPr/>
        </p:nvSpPr>
        <p:spPr>
          <a:xfrm>
            <a:off x="7427343" y="4157932"/>
            <a:ext cx="3985404" cy="255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ジャンヌ・オルタはエクスカリバーの思念体を使った。</a:t>
            </a:r>
            <a:endParaRPr kumimoji="1"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実際のゲーム画面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46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1520-6DA3-45E8-A6CF-7831E8A4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722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FGO</a:t>
            </a:r>
            <a:r>
              <a:rPr kumimoji="1" lang="ja-JP" altLang="en-US" dirty="0"/>
              <a:t>ならでは</a:t>
            </a:r>
            <a:r>
              <a:rPr kumimoji="1" lang="ja-JP" altLang="en-US" dirty="0" err="1"/>
              <a:t>の</a:t>
            </a:r>
            <a:r>
              <a:rPr kumimoji="1" lang="ja-JP" altLang="en-US" dirty="0"/>
              <a:t>要素も盛りだくさん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E55EC15-48A1-44BD-8342-71958710B281}"/>
              </a:ext>
            </a:extLst>
          </p:cNvPr>
          <p:cNvSpPr/>
          <p:nvPr/>
        </p:nvSpPr>
        <p:spPr>
          <a:xfrm>
            <a:off x="10129007" y="-79033"/>
            <a:ext cx="2449585" cy="1224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システム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A70BD2-945A-408D-8997-1D7724818A89}"/>
              </a:ext>
            </a:extLst>
          </p:cNvPr>
          <p:cNvSpPr/>
          <p:nvPr/>
        </p:nvSpPr>
        <p:spPr>
          <a:xfrm>
            <a:off x="7368040" y="3976777"/>
            <a:ext cx="4482860" cy="288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lang="ja-JP" altLang="en-US" dirty="0"/>
              <a:t>グダ子</a:t>
            </a:r>
            <a:endParaRPr lang="en-US" altLang="ja-JP" dirty="0"/>
          </a:p>
          <a:p>
            <a:pPr algn="ctr"/>
            <a:r>
              <a:rPr kumimoji="1" lang="ja-JP" altLang="en-US" dirty="0"/>
              <a:t>「素材を持ってきてくれたら再臨させてあげるわよ？</a:t>
            </a:r>
            <a:endParaRPr kumimoji="1" lang="en-US" altLang="ja-JP" dirty="0"/>
          </a:p>
          <a:p>
            <a:pPr algn="ctr"/>
            <a:r>
              <a:rPr lang="ja-JP" altLang="en-US" dirty="0"/>
              <a:t>まぁ、いわゆる着替えってやつね</a:t>
            </a:r>
            <a:endParaRPr lang="en-US" altLang="ja-JP" dirty="0"/>
          </a:p>
          <a:p>
            <a:pPr algn="ctr"/>
            <a:r>
              <a:rPr kumimoji="1" lang="ja-JP" altLang="en-US" dirty="0"/>
              <a:t>ああ、古い服もちゃんと取っておくからいつでも言ってね」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B1E009-FF44-4702-A61E-01A683E40DFE}"/>
              </a:ext>
            </a:extLst>
          </p:cNvPr>
          <p:cNvSpPr/>
          <p:nvPr/>
        </p:nvSpPr>
        <p:spPr>
          <a:xfrm>
            <a:off x="545285" y="1434913"/>
            <a:ext cx="4614236" cy="2541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  <a:endParaRPr kumimoji="1" lang="en-US" altLang="ja-JP" dirty="0"/>
          </a:p>
          <a:p>
            <a:pPr algn="ctr"/>
            <a:r>
              <a:rPr lang="ja-JP" altLang="en-US" dirty="0"/>
              <a:t>ダ</a:t>
            </a:r>
            <a:r>
              <a:rPr kumimoji="1" lang="ja-JP" altLang="en-US" dirty="0"/>
              <a:t>ヴィンチ</a:t>
            </a:r>
            <a:endParaRPr kumimoji="1" lang="en-US" altLang="ja-JP" dirty="0"/>
          </a:p>
          <a:p>
            <a:pPr algn="ctr"/>
            <a:r>
              <a:rPr lang="ja-JP" altLang="en-US" dirty="0"/>
              <a:t>「クラス相性とかちゃんと考えているかい？」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50DD8C-8BAD-4927-A28A-0E531D958C53}"/>
              </a:ext>
            </a:extLst>
          </p:cNvPr>
          <p:cNvSpPr txBox="1"/>
          <p:nvPr/>
        </p:nvSpPr>
        <p:spPr>
          <a:xfrm rot="19915205">
            <a:off x="1617497" y="3844088"/>
            <a:ext cx="908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戦闘に関するところから、見た目のところまで</a:t>
            </a:r>
          </a:p>
        </p:txBody>
      </p:sp>
    </p:spTree>
    <p:extLst>
      <p:ext uri="{BB962C8B-B14F-4D97-AF65-F5344CB8AC3E}">
        <p14:creationId xmlns:p14="http://schemas.microsoft.com/office/powerpoint/2010/main" val="342024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397</Words>
  <Application>Microsoft Office PowerPoint</Application>
  <PresentationFormat>ワイド画面</PresentationFormat>
  <Paragraphs>83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 Fate  ~不思議のぐらんどおーだー~ (仮)</vt:lpstr>
      <vt:lpstr>FGO×ダンジョンゲーム</vt:lpstr>
      <vt:lpstr>今度の特異点は……</vt:lpstr>
      <vt:lpstr>王道ダンジョンゲーム</vt:lpstr>
      <vt:lpstr>みんなで協力して元の世界へ帰ろう</vt:lpstr>
      <vt:lpstr>ゲーム画面</vt:lpstr>
      <vt:lpstr>せっかく(？)の不思議の世界！</vt:lpstr>
      <vt:lpstr>不思議の世界では何でもあり！</vt:lpstr>
      <vt:lpstr>FGOならではの要素も盛りだくさん</vt:lpstr>
      <vt:lpstr>システム　宝具、スキル</vt:lpstr>
      <vt:lpstr>やりこみ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Me</dc:creator>
  <cp:lastModifiedBy>Me</cp:lastModifiedBy>
  <cp:revision>16</cp:revision>
  <dcterms:created xsi:type="dcterms:W3CDTF">2017-12-14T14:18:10Z</dcterms:created>
  <dcterms:modified xsi:type="dcterms:W3CDTF">2017-12-18T15:24:02Z</dcterms:modified>
</cp:coreProperties>
</file>