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am chigozie collins" initials="acc" lastIdx="1" clrIdx="0">
    <p:extLst>
      <p:ext uri="{19B8F6BF-5375-455C-9EA6-DF929625EA0E}">
        <p15:presenceInfo xmlns:p15="http://schemas.microsoft.com/office/powerpoint/2012/main" userId="e3022aa5b6858c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69" d="100"/>
          <a:sy n="69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BC9FF-1336-4608-86B5-7E548468CF5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CCB1-4A11-446B-B100-4236D141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Morse-pi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1"/>
            <a:ext cx="7197726" cy="14054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Morse code in the modern world</a:t>
            </a: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BY CHIGOZIE AHAM and Andrew McGuire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EC3A-D07B-4FCF-BB0F-CFE516EA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C54B-C86A-4C0C-ABC2-FD4050B2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Morse-pi project is a project that explores the use of Morse codes in modern day. It consists of a hardware and software component. The hardware includes two raspberry-pi devices that are able to exchange messages in Morse codes and translated thereafter. The messages are saved on a remote server and can be viewed in an Android application, Project code.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F7A2A-8631-4570-BB3D-5734A7E9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309" y="307207"/>
            <a:ext cx="4340936" cy="271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5DD0-F841-49B6-9803-5AABB99B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Algerian" panose="04020705040A02060702" pitchFamily="82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55F5-D8FD-4B65-AC4C-051CBFD7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major hardware components, which 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Raspberry pi x2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mini LCD screen x2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Single contact key x2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Android mobile device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software components consist of: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Linux 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 and </a:t>
            </a:r>
            <a:r>
              <a:rPr lang="en-US" dirty="0" err="1"/>
              <a:t>HeidiSQL</a:t>
            </a:r>
            <a:r>
              <a:rPr lang="en-US" dirty="0"/>
              <a:t> for UI database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Python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Raspbian 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2F102-9930-494C-AAAB-6BA597C64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Making of the Morse-pi project</a:t>
            </a:r>
          </a:p>
        </p:txBody>
      </p:sp>
    </p:spTree>
    <p:extLst>
      <p:ext uri="{BB962C8B-B14F-4D97-AF65-F5344CB8AC3E}">
        <p14:creationId xmlns:p14="http://schemas.microsoft.com/office/powerpoint/2010/main" val="295777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A37B-1B04-4133-A94E-A271E0F4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609600"/>
            <a:ext cx="10106026" cy="14562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Budget and Hardware parts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297604-1C4B-4FD1-8FD1-BBEC17A867F8}"/>
                  </a:ext>
                </a:extLst>
              </p:cNvPr>
              <p:cNvSpPr txBox="1"/>
              <p:nvPr/>
            </p:nvSpPr>
            <p:spPr>
              <a:xfrm>
                <a:off x="2825979" y="3120693"/>
                <a:ext cx="500122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297604-1C4B-4FD1-8FD1-BBEC17A86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979" y="3120693"/>
                <a:ext cx="500122" cy="384721"/>
              </a:xfrm>
              <a:prstGeom prst="rect">
                <a:avLst/>
              </a:prstGeom>
              <a:blipFill>
                <a:blip r:embed="rId2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9502C0-2AA0-444E-B977-D79BA311ED0E}"/>
                  </a:ext>
                </a:extLst>
              </p:cNvPr>
              <p:cNvSpPr txBox="1"/>
              <p:nvPr/>
            </p:nvSpPr>
            <p:spPr>
              <a:xfrm>
                <a:off x="8707851" y="3118053"/>
                <a:ext cx="31098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5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9502C0-2AA0-444E-B977-D79BA311E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851" y="3118053"/>
                <a:ext cx="310983" cy="384721"/>
              </a:xfrm>
              <a:prstGeom prst="rect">
                <a:avLst/>
              </a:prstGeom>
              <a:blipFill>
                <a:blip r:embed="rId3"/>
                <a:stretch>
                  <a:fillRect l="-9804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D0FDED8-28C7-4F69-B559-12DCC5E6EB91}"/>
              </a:ext>
            </a:extLst>
          </p:cNvPr>
          <p:cNvSpPr txBox="1"/>
          <p:nvPr/>
        </p:nvSpPr>
        <p:spPr>
          <a:xfrm>
            <a:off x="361648" y="4666045"/>
            <a:ext cx="20055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Single contact key = $9.77CAD x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69F23-3049-4625-A783-4D55C566C311}"/>
              </a:ext>
            </a:extLst>
          </p:cNvPr>
          <p:cNvSpPr txBox="1"/>
          <p:nvPr/>
        </p:nvSpPr>
        <p:spPr>
          <a:xfrm>
            <a:off x="3372275" y="4653812"/>
            <a:ext cx="217879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320x240 LCD = $39.95CAD x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9476F-EEE3-49CC-8C74-3680B512CCE2}"/>
              </a:ext>
            </a:extLst>
          </p:cNvPr>
          <p:cNvSpPr txBox="1"/>
          <p:nvPr/>
        </p:nvSpPr>
        <p:spPr>
          <a:xfrm>
            <a:off x="9366020" y="4623034"/>
            <a:ext cx="25487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en-US" sz="1600" dirty="0"/>
              <a:t>Complete set = $338.34CAD including tax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678E693-F7E4-4A69-AA2F-85AC5DED1E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16514" y="2226298"/>
            <a:ext cx="2548702" cy="2173512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C1F42C1-7477-446A-B9E1-6B61A2938D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3397228" y="2226298"/>
            <a:ext cx="2178791" cy="2178791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1E8876-FB5D-4E7B-BEC7-12955D72D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031" y="2221019"/>
            <a:ext cx="2362177" cy="21787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CB7037-D365-4BF0-8327-7BF897DDE769}"/>
              </a:ext>
            </a:extLst>
          </p:cNvPr>
          <p:cNvSpPr txBox="1"/>
          <p:nvPr/>
        </p:nvSpPr>
        <p:spPr>
          <a:xfrm>
            <a:off x="6208031" y="4623034"/>
            <a:ext cx="237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Raspberry pi 3 = $99.99CAD x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071A06-419E-4D42-826A-1E49F0168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220" y="2221019"/>
            <a:ext cx="2548702" cy="21787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2A021-0C0A-431D-8532-67AB82DCE7F5}"/>
                  </a:ext>
                </a:extLst>
              </p:cNvPr>
              <p:cNvSpPr txBox="1"/>
              <p:nvPr/>
            </p:nvSpPr>
            <p:spPr>
              <a:xfrm>
                <a:off x="5660653" y="3118053"/>
                <a:ext cx="31098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2A021-0C0A-431D-8532-67AB82DCE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53" y="3118053"/>
                <a:ext cx="310983" cy="384721"/>
              </a:xfrm>
              <a:prstGeom prst="rect">
                <a:avLst/>
              </a:prstGeom>
              <a:blipFill>
                <a:blip r:embed="rId8"/>
                <a:stretch>
                  <a:fillRect l="-21569" r="-2156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2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2DAF-9C51-43BB-AD7E-F056D710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Resources needed for Successful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B74F-F68F-453E-9D60-6E5126E4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network connection</a:t>
            </a:r>
          </a:p>
          <a:p>
            <a:r>
              <a:rPr lang="en-US" dirty="0"/>
              <a:t>Python code for compiling computer instructions</a:t>
            </a:r>
          </a:p>
          <a:p>
            <a:r>
              <a:rPr lang="en-US" dirty="0"/>
              <a:t>MySQL for database needs</a:t>
            </a:r>
          </a:p>
          <a:p>
            <a:r>
              <a:rPr lang="en-US" dirty="0"/>
              <a:t>Java for Android programming</a:t>
            </a:r>
          </a:p>
          <a:p>
            <a:r>
              <a:rPr lang="en-US" dirty="0"/>
              <a:t>Remote server for hosting database</a:t>
            </a:r>
          </a:p>
        </p:txBody>
      </p:sp>
    </p:spTree>
    <p:extLst>
      <p:ext uri="{BB962C8B-B14F-4D97-AF65-F5344CB8AC3E}">
        <p14:creationId xmlns:p14="http://schemas.microsoft.com/office/powerpoint/2010/main" val="285789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7A0C-1E94-4E6A-B4C5-D004347A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lgerian" panose="04020705040A02060702" pitchFamily="82" charset="0"/>
              </a:rPr>
              <a:t>Guide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51521-5693-455B-BE9D-9136BD3E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NOT SURE IF TO ADD THIS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9E2841-F9DF-4D5C-966F-1A8FA1BB20B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40314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232</TotalTime>
  <Words>200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Arial Narrow</vt:lpstr>
      <vt:lpstr>Calibri</vt:lpstr>
      <vt:lpstr>Calibri Light</vt:lpstr>
      <vt:lpstr>Cambria Math</vt:lpstr>
      <vt:lpstr>Wingdings</vt:lpstr>
      <vt:lpstr>Celestial</vt:lpstr>
      <vt:lpstr>Morse-pi project</vt:lpstr>
      <vt:lpstr>BACKGROUND</vt:lpstr>
      <vt:lpstr>COMPONENTS</vt:lpstr>
      <vt:lpstr>Budget and Hardware parts</vt:lpstr>
      <vt:lpstr>Resources needed for Successful testing</vt:lpstr>
      <vt:lpstr>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Chigozie</dc:creator>
  <cp:lastModifiedBy>aham chigozie collins</cp:lastModifiedBy>
  <cp:revision>33</cp:revision>
  <dcterms:created xsi:type="dcterms:W3CDTF">2014-09-12T02:08:24Z</dcterms:created>
  <dcterms:modified xsi:type="dcterms:W3CDTF">2018-04-13T05:59:46Z</dcterms:modified>
</cp:coreProperties>
</file>