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0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3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EE59B3-8219-41D6-AD9E-A4D9E73FA96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BF3A-ACF4-49DE-A104-6C6592199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Lean manufacturing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4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601C6-2C16-4708-BAE0-56841BF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Lean Manufacturing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2AF4C-6EB7-4F2E-BB98-C7EA656D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3926"/>
            <a:ext cx="7729728" cy="3101983"/>
          </a:xfrm>
        </p:spPr>
        <p:txBody>
          <a:bodyPr/>
          <a:lstStyle/>
          <a:p>
            <a:pPr algn="just"/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 manufacturing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systematic method for minimizing waste within a manufacturing system while maximizing productivity.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49F8E-49F4-4F7C-A4AF-2E160457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9" y="3778624"/>
            <a:ext cx="3378182" cy="270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6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1DCD-47CF-4581-91A8-395BA16A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14A6-6D7E-4289-8DFA-3559B49D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85"/>
            <a:ext cx="7729728" cy="3843438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Value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the Value Stream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Flow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Pull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Pursue Perfection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8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939B8-0E66-4A06-9BEB-D1F5EAB6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Wastes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545E9-A27A-46B9-A860-E5ECB1D5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34040" y="2378758"/>
            <a:ext cx="7729728" cy="4183407"/>
          </a:xfrm>
        </p:spPr>
        <p:txBody>
          <a:bodyPr>
            <a:normAutofit lnSpcReduction="10000"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Overproduction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Overprocessing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Defects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7A89B-C6D1-4912-9B82-4D6DBD5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4" y="2567338"/>
            <a:ext cx="6795247" cy="3494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29873-7765-4DE4-80E1-67EFAB73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58713-C3A4-41E1-9D2D-D56CA159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5315"/>
            <a:ext cx="7729728" cy="3771721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5S System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Kanban System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Poka-Yoke (Error Proofing)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Kaizen (Continuous Improvement)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Stream Mapping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9115D-521E-4D01-B047-F16009E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15D47-CAF7-43CB-A979-35898283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0824"/>
            <a:ext cx="7729728" cy="4043082"/>
          </a:xfrm>
        </p:spPr>
        <p:txBody>
          <a:bodyPr>
            <a:normAutofit fontScale="92500" lnSpcReduction="10000"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Efficiency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Quality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Time-to-Market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Employee Morale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Growth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5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2F831-FA3B-4E62-BD4D-160B7E1B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FE404-DF92-4B84-AB06-4FE1BB33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 Manufacturing stands as a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 framework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offering a strategic pathway to heightened efficiency, reduced costs, and improved quality in production processes. Lean Manufacturing is a mindset that propels organizations toward sustainable success and operational excellence.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168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48</TotalTime>
  <Words>122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Symbol</vt:lpstr>
      <vt:lpstr>Посылка</vt:lpstr>
      <vt:lpstr>Lean manufacturing</vt:lpstr>
      <vt:lpstr>Understanding Lean Manufacturing</vt:lpstr>
      <vt:lpstr>Core Principles</vt:lpstr>
      <vt:lpstr>Seven Wastes</vt:lpstr>
      <vt:lpstr>Tools and Techniques</vt:lpstr>
      <vt:lpstr>Benefits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manufacturing</dc:title>
  <dc:creator>GoZone .</dc:creator>
  <cp:lastModifiedBy>GoZone .</cp:lastModifiedBy>
  <cp:revision>4</cp:revision>
  <dcterms:created xsi:type="dcterms:W3CDTF">2023-12-08T13:36:19Z</dcterms:created>
  <dcterms:modified xsi:type="dcterms:W3CDTF">2023-12-08T14:24:49Z</dcterms:modified>
</cp:coreProperties>
</file>