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59B3-8219-41D6-AD9E-A4D9E73FA96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90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59B3-8219-41D6-AD9E-A4D9E73FA96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00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59B3-8219-41D6-AD9E-A4D9E73FA96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68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59B3-8219-41D6-AD9E-A4D9E73FA96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45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59B3-8219-41D6-AD9E-A4D9E73FA96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237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59B3-8219-41D6-AD9E-A4D9E73FA96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13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59B3-8219-41D6-AD9E-A4D9E73FA96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9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59B3-8219-41D6-AD9E-A4D9E73FA96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8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59B3-8219-41D6-AD9E-A4D9E73FA96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02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59B3-8219-41D6-AD9E-A4D9E73FA96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06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BEE59B3-8219-41D6-AD9E-A4D9E73FA96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BEE59B3-8219-41D6-AD9E-A4D9E73FA96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E5CBE35-85AC-40DE-9A95-0C5DE6DF3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10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4BF3A-ACF4-49DE-A104-6C6592199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Lean manufacturing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649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1BC10-C626-4316-99D9-4FC5F1BE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FE1B87-A8E7-416E-8492-3B65CB41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core principles in lean manufacturing?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Seven wastes in lean manufacturing?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techniques are in manufacturing?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7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601C6-2C16-4708-BAE0-56841BF1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Lean Manufacturing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2AF4C-6EB7-4F2E-BB98-C7EA656D4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13926"/>
            <a:ext cx="7729728" cy="310198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Lean manufacturing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systematic method for minimizing waste within a manufacturing system while maximizing productivity.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049F8E-49F4-4F7C-A4AF-2E160457B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9" y="3883728"/>
            <a:ext cx="3378182" cy="2702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846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C1DCD-47CF-4581-91A8-395BA16A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F914A6-6D7E-4289-8DFA-3559B49D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49785"/>
            <a:ext cx="7729728" cy="3843438"/>
          </a:xfrm>
        </p:spPr>
        <p:txBody>
          <a:bodyPr>
            <a:normAutofit/>
          </a:bodyPr>
          <a:lstStyle/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Value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the Value Stream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Flow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Pull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Pursue Perfection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7086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939B8-0E66-4A06-9BEB-D1F5EAB6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Wastes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545E9-A27A-46B9-A860-E5ECB1D5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34040" y="2378758"/>
            <a:ext cx="7729728" cy="4183407"/>
          </a:xfrm>
        </p:spPr>
        <p:txBody>
          <a:bodyPr>
            <a:normAutofit lnSpcReduction="10000"/>
          </a:bodyPr>
          <a:lstStyle/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Overproduction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Waiting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Motion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Overprocessing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Defects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87A89B-C6D1-4912-9B82-4D6DBD50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34" y="2567338"/>
            <a:ext cx="6795247" cy="34949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925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29873-7765-4DE4-80E1-67EFAB73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58713-C3A4-41E1-9D2D-D56CA159F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15315"/>
            <a:ext cx="7729728" cy="3771721"/>
          </a:xfrm>
        </p:spPr>
        <p:txBody>
          <a:bodyPr>
            <a:normAutofit/>
          </a:bodyPr>
          <a:lstStyle/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5S System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Kanban System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Poka-Yoke (Error Proofing)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Kaizen (Continuous Improvement)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Stream Mapping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0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9115D-521E-4D01-B047-F16009E7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15D47-CAF7-43CB-A979-35898283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0824"/>
            <a:ext cx="7729728" cy="4043082"/>
          </a:xfrm>
        </p:spPr>
        <p:txBody>
          <a:bodyPr>
            <a:normAutofit fontScale="92500" lnSpcReduction="10000"/>
          </a:bodyPr>
          <a:lstStyle/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Efficiency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Reduction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 Quality</a:t>
            </a:r>
            <a:endParaRPr lang="ru-RU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Faster Time-to-Market</a:t>
            </a:r>
            <a:endParaRPr lang="ru-RU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Employee Morale</a:t>
            </a:r>
            <a:endParaRPr lang="ru-RU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Sustainable Growth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5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2F831-FA3B-4E62-BD4D-160B7E1B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FE404-DF92-4B84-AB06-4FE1BB33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4" y="2638044"/>
            <a:ext cx="10089931" cy="31019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Lean Manufacturing stands as a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powerful framework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offering a strategic pathway to heightened efficiency, reduced costs, and improved quality in production processes. Lean Manufacturing is a mindset that propels organizations toward sustainable success and operational excellence.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1680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209</TotalTime>
  <Words>143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Symbol</vt:lpstr>
      <vt:lpstr>Посылка</vt:lpstr>
      <vt:lpstr>Lean manufacturing</vt:lpstr>
      <vt:lpstr>Main questions</vt:lpstr>
      <vt:lpstr>Understanding Lean Manufacturing</vt:lpstr>
      <vt:lpstr>Core Principles</vt:lpstr>
      <vt:lpstr>Seven Wastes</vt:lpstr>
      <vt:lpstr>Tools and Techniques</vt:lpstr>
      <vt:lpstr>Benefits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manufacturing</dc:title>
  <dc:creator>GoZone .</dc:creator>
  <cp:lastModifiedBy>GoZone .</cp:lastModifiedBy>
  <cp:revision>8</cp:revision>
  <dcterms:created xsi:type="dcterms:W3CDTF">2023-12-08T13:36:19Z</dcterms:created>
  <dcterms:modified xsi:type="dcterms:W3CDTF">2023-12-09T03:50:23Z</dcterms:modified>
</cp:coreProperties>
</file>