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87" r:id="rId6"/>
    <p:sldId id="282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70D2FF-EC36-412C-A7E5-8CB41C0B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r>
              <a:rPr lang="en-US" sz="2800" b="1" dirty="0"/>
              <a:t>Benchmarking Tool for Sorting and Searching Algorithms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161737B-43B9-48C2-B3A0-E61364EE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2791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1701246, Necip Gözüaçık</a:t>
            </a:r>
          </a:p>
          <a:p>
            <a:r>
              <a:rPr lang="en-US" dirty="0"/>
              <a:t>1806392, </a:t>
            </a:r>
            <a:r>
              <a:rPr lang="en-US" dirty="0" err="1"/>
              <a:t>Okan</a:t>
            </a:r>
            <a:r>
              <a:rPr lang="en-US" dirty="0"/>
              <a:t> </a:t>
            </a:r>
            <a:r>
              <a:rPr lang="en-US" dirty="0" err="1"/>
              <a:t>Büyüktepe</a:t>
            </a:r>
            <a:endParaRPr lang="en-US" dirty="0"/>
          </a:p>
          <a:p>
            <a:r>
              <a:rPr lang="en-US" dirty="0"/>
              <a:t>Course: CMP5151 Software Design Patterns</a:t>
            </a:r>
          </a:p>
          <a:p>
            <a:r>
              <a:rPr lang="en-US" dirty="0"/>
              <a:t>Lecturer: </a:t>
            </a:r>
            <a:r>
              <a:rPr lang="en-US" dirty="0" err="1"/>
              <a:t>Phd</a:t>
            </a:r>
            <a:r>
              <a:rPr lang="en-US" dirty="0"/>
              <a:t>. Emre Kaplan</a:t>
            </a:r>
          </a:p>
        </p:txBody>
      </p:sp>
    </p:spTree>
    <p:extLst>
      <p:ext uri="{BB962C8B-B14F-4D97-AF65-F5344CB8AC3E}">
        <p14:creationId xmlns:p14="http://schemas.microsoft.com/office/powerpoint/2010/main" val="160945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AGENDA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/>
          <a:lstStyle/>
          <a:p>
            <a:r>
              <a:rPr lang="tr-TR" sz="2400" dirty="0"/>
              <a:t>DESCRIPTION</a:t>
            </a:r>
            <a:endParaRPr lang="en-US" sz="2400" dirty="0"/>
          </a:p>
          <a:p>
            <a:r>
              <a:rPr lang="tr-TR" sz="2400" dirty="0"/>
              <a:t>FEATURES</a:t>
            </a:r>
            <a:endParaRPr lang="en-US" sz="2400" dirty="0"/>
          </a:p>
          <a:p>
            <a:r>
              <a:rPr lang="tr-TR" sz="2400" dirty="0"/>
              <a:t>DESIGN PATTERNS</a:t>
            </a:r>
            <a:endParaRPr lang="en-US" sz="2400" dirty="0"/>
          </a:p>
          <a:p>
            <a:r>
              <a:rPr lang="tr-TR" sz="2400" dirty="0"/>
              <a:t>RESULTS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DESCRIPTION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>
            <a:normAutofit/>
          </a:bodyPr>
          <a:lstStyle/>
          <a:p>
            <a:r>
              <a:rPr lang="en-US" sz="2400" dirty="0"/>
              <a:t>This project aims to run sorting and searching algorithms and provide some statistics such as execution time and applied number of steps. These statistics help us to make a comparison between the algorithms from the point of time complexity level. </a:t>
            </a:r>
          </a:p>
          <a:p>
            <a:r>
              <a:rPr lang="en-US" sz="2400" dirty="0"/>
              <a:t>The project calculates execution time results and applied number of steps per sorting and searching with using built-in array structures corresponding to use cases (Best, Worst and Average). </a:t>
            </a:r>
          </a:p>
          <a:p>
            <a:r>
              <a:rPr lang="en-US" sz="2400" dirty="0"/>
              <a:t>User can be able to display the performance results as a figure for the selected algorithm type.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54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FEATURES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>
            <a:normAutofit/>
          </a:bodyPr>
          <a:lstStyle/>
          <a:p>
            <a:r>
              <a:rPr lang="en-US" sz="2400" dirty="0"/>
              <a:t>Following Core features are contracted about</a:t>
            </a:r>
          </a:p>
          <a:p>
            <a:pPr lvl="1"/>
            <a:r>
              <a:rPr lang="en-US" sz="2400" dirty="0"/>
              <a:t>Supported Sorting Algorithms: Selection, Bubble, Merge and Quick</a:t>
            </a:r>
          </a:p>
          <a:p>
            <a:pPr lvl="1"/>
            <a:r>
              <a:rPr lang="en-US" sz="2400" dirty="0"/>
              <a:t>Supported Searching Algorithms: Linear, Binary, Jump and Interpolation</a:t>
            </a:r>
          </a:p>
          <a:p>
            <a:pPr lvl="1"/>
            <a:r>
              <a:rPr lang="en-US" sz="2400" dirty="0"/>
              <a:t>Supported </a:t>
            </a:r>
            <a:r>
              <a:rPr lang="en-US" sz="2400" dirty="0" err="1"/>
              <a:t>Compexity</a:t>
            </a:r>
            <a:r>
              <a:rPr lang="en-US" sz="2400" dirty="0"/>
              <a:t> Use Cases: Best, Average, Worst</a:t>
            </a:r>
          </a:p>
          <a:p>
            <a:pPr lvl="1"/>
            <a:r>
              <a:rPr lang="en-US" sz="2400" dirty="0"/>
              <a:t>Complexity level (Best/Average/Worst) and Algorithm (Sorting/Searching) can be selected from GUI.</a:t>
            </a:r>
          </a:p>
          <a:p>
            <a:pPr lvl="1"/>
            <a:r>
              <a:rPr lang="en-US" sz="2400" dirty="0"/>
              <a:t>Comparison results are displayed as plot on GUI.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16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Following design patterns are used during implementation. Python programming language with QT framework is used.</a:t>
            </a:r>
          </a:p>
          <a:p>
            <a:pPr lvl="1"/>
            <a:r>
              <a:rPr lang="en-US" sz="2400" dirty="0"/>
              <a:t>Simple Factory</a:t>
            </a:r>
          </a:p>
          <a:p>
            <a:pPr lvl="1"/>
            <a:r>
              <a:rPr lang="en-US" sz="2400" dirty="0"/>
              <a:t>Template</a:t>
            </a:r>
          </a:p>
          <a:p>
            <a:pPr lvl="1"/>
            <a:r>
              <a:rPr lang="en-US" sz="2400" dirty="0"/>
              <a:t>Iterator</a:t>
            </a:r>
          </a:p>
          <a:p>
            <a:pPr lvl="1"/>
            <a:r>
              <a:rPr lang="en-US" sz="2400" dirty="0"/>
              <a:t>Facade or Strategy???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4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>
            <a:normAutofit/>
          </a:bodyPr>
          <a:lstStyle/>
          <a:p>
            <a:r>
              <a:rPr lang="en-US" sz="2400" dirty="0"/>
              <a:t>Successful</a:t>
            </a:r>
            <a:r>
              <a:rPr lang="tr-TR" sz="2400" dirty="0"/>
              <a:t>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88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graphicFrame>
        <p:nvGraphicFramePr>
          <p:cNvPr id="8" name="Nesne 7">
            <a:extLst>
              <a:ext uri="{FF2B5EF4-FFF2-40B4-BE49-F238E27FC236}">
                <a16:creationId xmlns:a16="http://schemas.microsoft.com/office/drawing/2014/main" id="{97E18F1B-CF14-485E-8122-37DFCFCB8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966785"/>
              </p:ext>
            </p:extLst>
          </p:nvPr>
        </p:nvGraphicFramePr>
        <p:xfrm>
          <a:off x="4316361" y="2770435"/>
          <a:ext cx="1052052" cy="120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Acrobat Document" r:id="rId3" imgW="3886200" imgH="5029200" progId="AcroExch.Document.11">
                  <p:embed/>
                </p:oleObj>
              </mc:Choice>
              <mc:Fallback>
                <p:oleObj name="Acrobat Document" r:id="rId3" imgW="3886200" imgH="50292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6361" y="2770435"/>
                        <a:ext cx="1052052" cy="1201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E21EB0C-F2BD-4D38-BD79-A311A7F5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540356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600" dirty="0"/>
              <a:t>[1] Degtyarev N., Seredin O. (2010) Comparative Testing of Face Detection Algorithms. In: Elmoataz A., Lezoray O., Nouboud F., Mammass D., Meunier J. (eds) Image and Signal Processing. ICISP 2010. Lecture Notes in Computer Science, vol 6134. Springer, Berlin, Heidelberg</a:t>
            </a:r>
          </a:p>
        </p:txBody>
      </p:sp>
    </p:spTree>
    <p:extLst>
      <p:ext uri="{BB962C8B-B14F-4D97-AF65-F5344CB8AC3E}">
        <p14:creationId xmlns:p14="http://schemas.microsoft.com/office/powerpoint/2010/main" val="415943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thank you ile ilgili gÃ¶rsel sonucu">
            <a:extLst>
              <a:ext uri="{FF2B5EF4-FFF2-40B4-BE49-F238E27FC236}">
                <a16:creationId xmlns:a16="http://schemas.microsoft.com/office/drawing/2014/main" id="{B442B43E-941C-427B-A8E8-14E1F4A0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052513"/>
            <a:ext cx="5715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6685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281</Words>
  <Application>Microsoft Office PowerPoint</Application>
  <PresentationFormat>Geniş ekran</PresentationFormat>
  <Paragraphs>35</Paragraphs>
  <Slides>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Franklin Gothic Book</vt:lpstr>
      <vt:lpstr>Crop</vt:lpstr>
      <vt:lpstr>Acrobat Document</vt:lpstr>
      <vt:lpstr>      Benchmarking Tool for Sorting and Searching Algorithms </vt:lpstr>
      <vt:lpstr>AGENDA</vt:lpstr>
      <vt:lpstr>DESCRIPTION</vt:lpstr>
      <vt:lpstr>FEATURES</vt:lpstr>
      <vt:lpstr>DESIGN PATTERNS</vt:lpstr>
      <vt:lpstr>RESULTS</vt:lpstr>
      <vt:lpstr>REFERENCES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necip</dc:creator>
  <cp:lastModifiedBy>Necip Gözüaçık</cp:lastModifiedBy>
  <cp:revision>220</cp:revision>
  <dcterms:created xsi:type="dcterms:W3CDTF">2017-12-23T11:18:33Z</dcterms:created>
  <dcterms:modified xsi:type="dcterms:W3CDTF">2019-04-28T07:08:18Z</dcterms:modified>
</cp:coreProperties>
</file>