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5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4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08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5EC1-40E2-4902-9BBE-8F0552944CD6}" type="datetimeFigureOut">
              <a:rPr lang="tr-TR" smtClean="0"/>
              <a:t>16.06.2023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758CA7-67CA-419A-8575-860D8025F7E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9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36BCF8A2-CEEF-BD9B-E504-D793C298C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FC825-CF69-A608-31C4-525F0E29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 fontScale="90000"/>
          </a:bodyPr>
          <a:lstStyle/>
          <a:p>
            <a:r>
              <a:rPr lang="tr-TR" sz="4100" b="1" dirty="0">
                <a:solidFill>
                  <a:srgbClr val="FFFFFE"/>
                </a:solidFill>
              </a:rPr>
              <a:t>Internet Of </a:t>
            </a:r>
            <a:r>
              <a:rPr lang="tr-TR" sz="4100" b="1" dirty="0" err="1">
                <a:solidFill>
                  <a:srgbClr val="FFFFFE"/>
                </a:solidFill>
              </a:rPr>
              <a:t>Things</a:t>
            </a:r>
            <a:r>
              <a:rPr lang="tr-TR" sz="4100" b="1" dirty="0">
                <a:solidFill>
                  <a:srgbClr val="FFFFFE"/>
                </a:solidFill>
              </a:rPr>
              <a:t>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9036-0D20-29C0-61D5-76BD9A8E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endParaRPr lang="tr-TR" sz="16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6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09AC-0547-3F29-8970-CB5D312A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10K ohm Resistor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FA97-5797-7388-BE3B-97F78C90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A 10k resistor is a passive resistor but is a great help in controlling the flow of electric current in the circuit.</a:t>
            </a:r>
            <a:endParaRPr lang="tr-TR" dirty="0"/>
          </a:p>
        </p:txBody>
      </p:sp>
      <p:pic>
        <p:nvPicPr>
          <p:cNvPr id="5" name="Picture 4" descr="A row of resistor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EC4A8EA-3B9C-3DF3-847B-F84374E2F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r="1" b="798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7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E32A-C621-21CF-CB25-E7C58DCD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Buzzer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7AC0-1AD4-EEC2-2766-A6EDE96B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An Arduino Buzzer is basically a beeper</a:t>
            </a:r>
            <a:endParaRPr lang="tr-TR" dirty="0"/>
          </a:p>
        </p:txBody>
      </p:sp>
      <p:pic>
        <p:nvPicPr>
          <p:cNvPr id="5" name="Picture 4" descr="A picture containing plug&#10;&#10;Description automatically generated">
            <a:extLst>
              <a:ext uri="{FF2B5EF4-FFF2-40B4-BE49-F238E27FC236}">
                <a16:creationId xmlns:a16="http://schemas.microsoft.com/office/drawing/2014/main" id="{63C77ED8-CE76-5D6C-A958-F1B753C69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r="8207" b="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686-BD34-C4A2-F288-1C8873A4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dirty="0"/>
              <a:t>Push Button four pin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C746-4002-2691-8A5F-3C54E74F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en-US" dirty="0"/>
              <a:t>Push</a:t>
            </a:r>
            <a:r>
              <a:rPr lang="tr-TR" dirty="0"/>
              <a:t> </a:t>
            </a:r>
            <a:r>
              <a:rPr lang="en-US" dirty="0"/>
              <a:t>buttons or switches connect two points in a circuit when you press them. This example the button will start our system.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9CB59-3CD0-196D-4D81-C6E5A52E2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8607" b="-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0FC6-ECE4-E38A-2882-E26895D2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Circuit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4E94-6881-87D4-DFF7-1C3F98E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Circuit design</a:t>
            </a:r>
          </a:p>
        </p:txBody>
      </p:sp>
      <p:pic>
        <p:nvPicPr>
          <p:cNvPr id="5" name="Picture 4" descr="A picture containing electrical wiring, electronics, cable, electronic engineering&#10;&#10;Description automatically generated">
            <a:extLst>
              <a:ext uri="{FF2B5EF4-FFF2-40B4-BE49-F238E27FC236}">
                <a16:creationId xmlns:a16="http://schemas.microsoft.com/office/drawing/2014/main" id="{874371E0-59B1-F30D-A1D5-C739A614F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952"/>
          <a:stretch/>
        </p:blipFill>
        <p:spPr>
          <a:xfrm>
            <a:off x="4508276" y="1474969"/>
            <a:ext cx="6928279" cy="44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538-0658-DEBA-9B40-27C0FAF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Vıtrual cırcuıt</a:t>
            </a:r>
            <a:endParaRPr lang="tr-TR" dirty="0"/>
          </a:p>
        </p:txBody>
      </p:sp>
      <p:pic>
        <p:nvPicPr>
          <p:cNvPr id="5" name="Content Placeholder 4" descr="A picture containing text, diagram, plan&#10;&#10;Description automatically generated">
            <a:extLst>
              <a:ext uri="{FF2B5EF4-FFF2-40B4-BE49-F238E27FC236}">
                <a16:creationId xmlns:a16="http://schemas.microsoft.com/office/drawing/2014/main" id="{25D220B2-C0E7-EC3E-5E72-FB5D270D4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2016125"/>
            <a:ext cx="7325041" cy="3449638"/>
          </a:xfrm>
        </p:spPr>
      </p:pic>
    </p:spTree>
    <p:extLst>
      <p:ext uri="{BB962C8B-B14F-4D97-AF65-F5344CB8AC3E}">
        <p14:creationId xmlns:p14="http://schemas.microsoft.com/office/powerpoint/2010/main" val="173465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368D446E-3F48-4179-6554-EB0566D02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025" r="-1" b="870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923DA-34C9-081A-70DE-1A4D16BA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Thank you </a:t>
            </a:r>
            <a:r>
              <a:rPr lang="en-US" sz="4100"/>
              <a:t>for listening… </a:t>
            </a:r>
            <a:br>
              <a:rPr lang="en-US" sz="4100" dirty="0"/>
            </a:br>
            <a:r>
              <a:rPr lang="en-US" sz="4100" dirty="0"/>
              <a:t>                            Gorkem </a:t>
            </a:r>
            <a:r>
              <a:rPr lang="en-US" sz="4100"/>
              <a:t>ozyurt</a:t>
            </a:r>
            <a:br>
              <a:rPr lang="en-US" sz="4100" dirty="0"/>
            </a:br>
            <a:r>
              <a:rPr lang="en-US" sz="4100" dirty="0"/>
              <a:t>                             218mı1034</a:t>
            </a:r>
            <a:br>
              <a:rPr lang="en-US" sz="4100" dirty="0"/>
            </a:br>
            <a:endParaRPr lang="en-US" sz="41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4422-2518-E897-6FEA-FE25B28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Home </a:t>
            </a:r>
            <a:r>
              <a:rPr lang="en-US" dirty="0"/>
              <a:t>Security System With RFID Card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7632-55E4-9D04-DCB9-699EBA18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Home </a:t>
            </a:r>
            <a:r>
              <a:rPr lang="en-US" dirty="0"/>
              <a:t>security system; It is a system in which the alarm system is activated when the motion sensor detects motion.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83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35F8-996A-77E6-D4DA-15D3B972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ıt</a:t>
            </a:r>
            <a:r>
              <a:rPr lang="tr-TR" dirty="0"/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A34D-6693-2BBB-D4A1-0EB83D1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the alarm is inactive.</a:t>
            </a:r>
            <a:endParaRPr lang="tr-TR" dirty="0"/>
          </a:p>
          <a:p>
            <a:r>
              <a:rPr lang="en-US" dirty="0"/>
              <a:t>The user presses the button to activate the alarm.</a:t>
            </a:r>
            <a:endParaRPr lang="tr-TR" dirty="0"/>
          </a:p>
          <a:p>
            <a:r>
              <a:rPr lang="en-US" dirty="0"/>
              <a:t>It is waited for 10 seconds for the user to go away and then the alarm is activated.</a:t>
            </a:r>
            <a:endParaRPr lang="tr-TR" dirty="0"/>
          </a:p>
          <a:p>
            <a:r>
              <a:rPr lang="en-US" dirty="0"/>
              <a:t>When the alarm is active, when motion is detected by the sensor, it takes 10 seconds for the user to read the correct card.</a:t>
            </a:r>
            <a:endParaRPr lang="tr-TR" dirty="0"/>
          </a:p>
          <a:p>
            <a:r>
              <a:rPr lang="en-US" dirty="0"/>
              <a:t>If the correct card is read within this time, the alarm will become passive, otherwise the buzzer will start to sound.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9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65B7-5C6D-1FBF-4996-3524F658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Metarials</a:t>
            </a:r>
            <a:r>
              <a:rPr lang="tr-TR" dirty="0"/>
              <a:t>  </a:t>
            </a:r>
            <a:r>
              <a:rPr lang="tr-TR" dirty="0" err="1"/>
              <a:t>That</a:t>
            </a:r>
            <a:r>
              <a:rPr lang="tr-TR" dirty="0"/>
              <a:t> ı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9948-192F-897D-7D93-3E3F2022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Arduino Uno Card • </a:t>
            </a:r>
            <a:endParaRPr lang="tr-TR" dirty="0"/>
          </a:p>
          <a:p>
            <a:r>
              <a:rPr lang="en-US" dirty="0"/>
              <a:t>Breadboard </a:t>
            </a:r>
            <a:endParaRPr lang="tr-TR" dirty="0"/>
          </a:p>
          <a:p>
            <a:r>
              <a:rPr lang="en-US" dirty="0"/>
              <a:t> Jumper Wires Pack M/M </a:t>
            </a:r>
            <a:endParaRPr lang="tr-TR" dirty="0"/>
          </a:p>
          <a:p>
            <a:r>
              <a:rPr lang="en-US" dirty="0"/>
              <a:t> Jumper wires pack M/F </a:t>
            </a:r>
            <a:endParaRPr lang="tr-TR" dirty="0"/>
          </a:p>
          <a:p>
            <a:r>
              <a:rPr lang="en-US" dirty="0"/>
              <a:t> RFID Card </a:t>
            </a:r>
            <a:endParaRPr lang="tr-TR" dirty="0"/>
          </a:p>
          <a:p>
            <a:r>
              <a:rPr lang="en-US" dirty="0"/>
              <a:t> PIR (motion) sensor </a:t>
            </a:r>
            <a:endParaRPr lang="tr-TR" dirty="0"/>
          </a:p>
          <a:p>
            <a:r>
              <a:rPr lang="en-US" dirty="0"/>
              <a:t> Buzzer </a:t>
            </a:r>
            <a:endParaRPr lang="tr-TR" dirty="0"/>
          </a:p>
          <a:p>
            <a:r>
              <a:rPr lang="en-US" dirty="0"/>
              <a:t> Push Button </a:t>
            </a:r>
            <a:endParaRPr lang="tr-TR" dirty="0"/>
          </a:p>
          <a:p>
            <a:r>
              <a:rPr lang="en-US" dirty="0"/>
              <a:t> 10k ohm resistor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0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A9EA1788-D3B0-39B6-FAC6-F8C8527B1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8243" r="-1" b="71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84078-BD88-C04E-38D8-A908DC40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600" dirty="0" err="1"/>
              <a:t>geneRal</a:t>
            </a:r>
            <a:r>
              <a:rPr lang="en-US" sz="5600" dirty="0"/>
              <a:t> </a:t>
            </a:r>
            <a:r>
              <a:rPr lang="en-US" sz="5600" dirty="0" err="1"/>
              <a:t>ınformatıon</a:t>
            </a:r>
            <a:r>
              <a:rPr lang="en-US" sz="5600" dirty="0"/>
              <a:t> about </a:t>
            </a:r>
            <a:r>
              <a:rPr lang="en-US" sz="5600" dirty="0" err="1"/>
              <a:t>metarıals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50933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3DB8-2564-AEC5-18CD-12A5B0BC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800" dirty="0"/>
              <a:t>Arduino Uno </a:t>
            </a:r>
            <a:endParaRPr lang="tr-TR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1A03-8B56-64CF-8639-6C735E64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tr-TR" dirty="0" err="1"/>
              <a:t>Ardunio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en-US" dirty="0"/>
              <a:t> is an open source microcontroller board.</a:t>
            </a:r>
            <a:endParaRPr lang="tr-TR" dirty="0"/>
          </a:p>
        </p:txBody>
      </p:sp>
      <p:pic>
        <p:nvPicPr>
          <p:cNvPr id="5" name="Picture 4" descr="A close-up of a blue circuit board&#10;&#10;Description automatically generated with medium confidence">
            <a:extLst>
              <a:ext uri="{FF2B5EF4-FFF2-40B4-BE49-F238E27FC236}">
                <a16:creationId xmlns:a16="http://schemas.microsoft.com/office/drawing/2014/main" id="{70BF57D7-64CC-31BF-6C66-1A93386F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A15F-E5CB-FC1D-1396-2E3698B4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Breadboard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7333-91DB-4B56-04FD-008A0E37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purpose of the breadboard is to make quick electrical connections between components</a:t>
            </a:r>
            <a:r>
              <a:rPr lang="tr-TR" dirty="0"/>
              <a:t> </a:t>
            </a:r>
            <a:r>
              <a:rPr lang="en-US" dirty="0"/>
              <a:t>like resistors, LEDs,</a:t>
            </a:r>
            <a:endParaRPr lang="tr-TR" dirty="0"/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8BE6432-40F2-8A71-5D50-36EE44AAB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r="1" b="7079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101-7FF4-24AB-70B8-4530CE91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72" y="964769"/>
            <a:ext cx="4966432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RFID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6D76-A010-6491-9621-02DAEDE2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074" y="3529159"/>
            <a:ext cx="4972063" cy="161268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RFID Smart Cards store information on a chip embedded in the smart card. The chip contains an embedded secure microprocessor or equivalent intelligence and internal memory.</a:t>
            </a:r>
            <a:endParaRPr lang="en-US" sz="1800" cap="all" dirty="0"/>
          </a:p>
        </p:txBody>
      </p:sp>
      <p:pic>
        <p:nvPicPr>
          <p:cNvPr id="7" name="Picture 6" descr="A picture containing text, flash memory, design&#10;&#10;Description automatically generated">
            <a:extLst>
              <a:ext uri="{FF2B5EF4-FFF2-40B4-BE49-F238E27FC236}">
                <a16:creationId xmlns:a16="http://schemas.microsoft.com/office/drawing/2014/main" id="{E119AD85-1513-A706-67A4-A9BE1135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r="6517" b="-2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B748-0C04-F6C9-64CD-B47BAE91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72" y="964769"/>
            <a:ext cx="4966432" cy="237691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HC-SR501 PIR Motion Detector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A554-5ED1-FD54-8D43-154FD44B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074" y="3529159"/>
            <a:ext cx="4972063" cy="161268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HC-SR501 PIR Sensor detects motion by measuring changes in the infrared (heat) levels emitted by surrounding objects.</a:t>
            </a:r>
            <a:endParaRPr lang="en-US" sz="1800" cap="all" dirty="0"/>
          </a:p>
        </p:txBody>
      </p:sp>
      <p:pic>
        <p:nvPicPr>
          <p:cNvPr id="5" name="Picture 4" descr="A picture containing LEGO&#10;&#10;Description automatically generated with low confidence">
            <a:extLst>
              <a:ext uri="{FF2B5EF4-FFF2-40B4-BE49-F238E27FC236}">
                <a16:creationId xmlns:a16="http://schemas.microsoft.com/office/drawing/2014/main" id="{54C7FED1-9AB8-7573-8FAB-1C1E97CC4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3" r="2480" b="-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335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Internet Of Things Project Presentation</vt:lpstr>
      <vt:lpstr>Home Security System With RFID Card </vt:lpstr>
      <vt:lpstr>How ıt Works?</vt:lpstr>
      <vt:lpstr>Metarials  That ı used.</vt:lpstr>
      <vt:lpstr>geneRal ınformatıon about metarıals</vt:lpstr>
      <vt:lpstr>Arduino Uno </vt:lpstr>
      <vt:lpstr>Breadboard</vt:lpstr>
      <vt:lpstr>RFID Card</vt:lpstr>
      <vt:lpstr>HC-SR501 PIR Motion Detector </vt:lpstr>
      <vt:lpstr>10K ohm Resistor</vt:lpstr>
      <vt:lpstr>Buzzer</vt:lpstr>
      <vt:lpstr>Push Button four pin</vt:lpstr>
      <vt:lpstr>Circuit Design </vt:lpstr>
      <vt:lpstr>Vıtrual cırcuıt</vt:lpstr>
      <vt:lpstr>Thank you for listening…                              Gorkem ozyurt                              218mı1034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Project Presentation</dc:title>
  <dc:creator>Gorkem OZYURT</dc:creator>
  <cp:lastModifiedBy>Gorkem OZYURT</cp:lastModifiedBy>
  <cp:revision>9</cp:revision>
  <dcterms:created xsi:type="dcterms:W3CDTF">2023-06-14T18:35:57Z</dcterms:created>
  <dcterms:modified xsi:type="dcterms:W3CDTF">2023-06-16T18:23:57Z</dcterms:modified>
</cp:coreProperties>
</file>