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8288000" cy="10287000"/>
  <p:notesSz cx="6858000" cy="9144000"/>
  <p:embeddedFontLst>
    <p:embeddedFont>
      <p:font typeface="Calibri" panose="020F0502020204030204" pitchFamily="34" charset="0"/>
      <p:regular r:id="rId6"/>
      <p:bold r:id="rId7"/>
      <p:italic r:id="rId8"/>
      <p:boldItalic r:id="rId9"/>
    </p:embeddedFont>
    <p:embeddedFont>
      <p:font typeface="DM Sans" panose="020B0604020202020204" charset="0"/>
      <p:regular r:id="rId10"/>
    </p:embeddedFont>
    <p:embeddedFont>
      <p:font typeface="DM Sans Bold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5" d="100"/>
          <a:sy n="45" d="100"/>
        </p:scale>
        <p:origin x="957" y="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2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image" Target="../media/image25.sv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sv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31" Type="http://schemas.openxmlformats.org/officeDocument/2006/relationships/image" Target="../media/image30.png"/><Relationship Id="rId4" Type="http://schemas.openxmlformats.org/officeDocument/2006/relationships/image" Target="../media/image3.sv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Relationship Id="rId27" Type="http://schemas.openxmlformats.org/officeDocument/2006/relationships/image" Target="../media/image26.png"/><Relationship Id="rId30" Type="http://schemas.openxmlformats.org/officeDocument/2006/relationships/image" Target="../media/image29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sv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11" Type="http://schemas.openxmlformats.org/officeDocument/2006/relationships/image" Target="../media/image30.png"/><Relationship Id="rId5" Type="http://schemas.openxmlformats.org/officeDocument/2006/relationships/image" Target="../media/image16.png"/><Relationship Id="rId10" Type="http://schemas.openxmlformats.org/officeDocument/2006/relationships/image" Target="../media/image29.svg"/><Relationship Id="rId4" Type="http://schemas.openxmlformats.org/officeDocument/2006/relationships/image" Target="../media/image5.svg"/><Relationship Id="rId9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26" Type="http://schemas.openxmlformats.org/officeDocument/2006/relationships/image" Target="../media/image27.svg"/><Relationship Id="rId3" Type="http://schemas.openxmlformats.org/officeDocument/2006/relationships/image" Target="../media/image2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5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4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28" Type="http://schemas.openxmlformats.org/officeDocument/2006/relationships/image" Target="../media/image29.sv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3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Relationship Id="rId27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688802" y="3908068"/>
            <a:ext cx="10910396" cy="1657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Travel List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914102" y="6624033"/>
            <a:ext cx="8459795" cy="5780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81"/>
              </a:lnSpc>
            </a:pPr>
            <a:r>
              <a:rPr lang="en-US" sz="4381" b="1" spc="-87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Gözde Akgün</a:t>
            </a:r>
          </a:p>
        </p:txBody>
      </p:sp>
      <p:sp>
        <p:nvSpPr>
          <p:cNvPr id="19" name="Freeform 19"/>
          <p:cNvSpPr/>
          <p:nvPr/>
        </p:nvSpPr>
        <p:spPr>
          <a:xfrm>
            <a:off x="4737926" y="2576219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5" y="0"/>
                </a:lnTo>
                <a:lnTo>
                  <a:pt x="724985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36705" y="6409875"/>
            <a:ext cx="724985" cy="920616"/>
          </a:xfrm>
          <a:custGeom>
            <a:avLst/>
            <a:gdLst/>
            <a:ahLst/>
            <a:cxnLst/>
            <a:rect l="l" t="t" r="r" b="b"/>
            <a:pathLst>
              <a:path w="724985" h="920616">
                <a:moveTo>
                  <a:pt x="0" y="0"/>
                </a:moveTo>
                <a:lnTo>
                  <a:pt x="724986" y="0"/>
                </a:lnTo>
                <a:lnTo>
                  <a:pt x="724986" y="920616"/>
                </a:lnTo>
                <a:lnTo>
                  <a:pt x="0" y="92061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4747568">
            <a:off x="-2477336" y="3775653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9">
              <a:extLst>
                <a:ext uri="{96DAC541-7B7A-43D3-8B79-37D633B846F1}">
                  <asvg:svgBlip xmlns:asvg="http://schemas.microsoft.com/office/drawing/2016/SVG/main" r:embed="rId3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3746575" y="375374"/>
            <a:ext cx="10910396" cy="1657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218"/>
              </a:lnSpc>
            </a:pPr>
            <a:r>
              <a:rPr lang="en-US" sz="12998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STRUKTUR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912155" y="1976144"/>
            <a:ext cx="6579235" cy="5391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19"/>
              </a:lnSpc>
              <a:spcBef>
                <a:spcPct val="0"/>
              </a:spcBef>
            </a:pPr>
            <a:r>
              <a:rPr lang="en-US" sz="3199" b="1" spc="5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HOOK för statik Countries Tabel</a:t>
            </a:r>
            <a:r>
              <a:rPr lang="en-US" sz="3199" spc="51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004469" y="2652419"/>
            <a:ext cx="3370421" cy="10001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49"/>
              </a:lnSpc>
            </a:pPr>
            <a:r>
              <a:rPr lang="en-US" sz="2999" spc="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RestCountries API </a:t>
            </a:r>
          </a:p>
          <a:p>
            <a:pPr algn="ctr">
              <a:lnSpc>
                <a:spcPts val="4049"/>
              </a:lnSpc>
              <a:spcBef>
                <a:spcPct val="0"/>
              </a:spcBef>
            </a:pPr>
            <a:r>
              <a:rPr lang="en-US" sz="2999" spc="47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WikiPedia API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659113" y="2935312"/>
            <a:ext cx="3517495" cy="4438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44"/>
              </a:lnSpc>
              <a:spcBef>
                <a:spcPct val="0"/>
              </a:spcBef>
            </a:pPr>
            <a:r>
              <a:rPr lang="en-US" sz="2699" spc="4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Countries.json {}</a:t>
            </a:r>
          </a:p>
        </p:txBody>
      </p:sp>
      <p:sp>
        <p:nvSpPr>
          <p:cNvPr id="21" name="AutoShape 21"/>
          <p:cNvSpPr/>
          <p:nvPr/>
        </p:nvSpPr>
        <p:spPr>
          <a:xfrm>
            <a:off x="5219160" y="3195344"/>
            <a:ext cx="6492240" cy="0"/>
          </a:xfrm>
          <a:prstGeom prst="line">
            <a:avLst/>
          </a:prstGeom>
          <a:ln w="38100" cap="flat">
            <a:solidFill>
              <a:srgbClr val="8AB7E2"/>
            </a:solidFill>
            <a:prstDash val="solid"/>
            <a:headEnd type="none" w="sm" len="sm"/>
            <a:tailEnd type="arrow" w="med" len="sm"/>
          </a:ln>
        </p:spPr>
      </p:sp>
      <p:sp>
        <p:nvSpPr>
          <p:cNvPr id="22" name="Freeform 22"/>
          <p:cNvSpPr/>
          <p:nvPr/>
        </p:nvSpPr>
        <p:spPr>
          <a:xfrm>
            <a:off x="4322603" y="3652545"/>
            <a:ext cx="10509823" cy="7396288"/>
          </a:xfrm>
          <a:custGeom>
            <a:avLst/>
            <a:gdLst/>
            <a:ahLst/>
            <a:cxnLst/>
            <a:rect l="l" t="t" r="r" b="b"/>
            <a:pathLst>
              <a:path w="10509823" h="7396288">
                <a:moveTo>
                  <a:pt x="0" y="0"/>
                </a:moveTo>
                <a:lnTo>
                  <a:pt x="10509823" y="0"/>
                </a:lnTo>
                <a:lnTo>
                  <a:pt x="10509823" y="7396288"/>
                </a:lnTo>
                <a:lnTo>
                  <a:pt x="0" y="7396288"/>
                </a:lnTo>
                <a:lnTo>
                  <a:pt x="0" y="0"/>
                </a:lnTo>
                <a:close/>
              </a:path>
            </a:pathLst>
          </a:custGeom>
          <a:blipFill>
            <a:blip r:embed="rId31"/>
            <a:stretch>
              <a:fillRect/>
            </a:stretch>
          </a:blipFill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975489" y="1170261"/>
            <a:ext cx="6998061" cy="2561528"/>
            <a:chOff x="0" y="0"/>
            <a:chExt cx="2342659" cy="85749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975489" y="3862348"/>
            <a:ext cx="6998061" cy="2561528"/>
            <a:chOff x="0" y="0"/>
            <a:chExt cx="2342659" cy="85749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975489" y="6557226"/>
            <a:ext cx="6998061" cy="2561528"/>
            <a:chOff x="0" y="0"/>
            <a:chExt cx="2342659" cy="8574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342659" cy="857492"/>
            </a:xfrm>
            <a:custGeom>
              <a:avLst/>
              <a:gdLst/>
              <a:ahLst/>
              <a:cxnLst/>
              <a:rect l="l" t="t" r="r" b="b"/>
              <a:pathLst>
                <a:path w="2342659" h="857492">
                  <a:moveTo>
                    <a:pt x="16594" y="0"/>
                  </a:moveTo>
                  <a:lnTo>
                    <a:pt x="2326064" y="0"/>
                  </a:lnTo>
                  <a:cubicBezTo>
                    <a:pt x="2335229" y="0"/>
                    <a:pt x="2342659" y="7430"/>
                    <a:pt x="2342659" y="16594"/>
                  </a:cubicBezTo>
                  <a:lnTo>
                    <a:pt x="2342659" y="840898"/>
                  </a:lnTo>
                  <a:cubicBezTo>
                    <a:pt x="2342659" y="845299"/>
                    <a:pt x="2340910" y="849520"/>
                    <a:pt x="2337798" y="852632"/>
                  </a:cubicBezTo>
                  <a:cubicBezTo>
                    <a:pt x="2334686" y="855744"/>
                    <a:pt x="2330465" y="857492"/>
                    <a:pt x="2326064" y="857492"/>
                  </a:cubicBezTo>
                  <a:lnTo>
                    <a:pt x="16594" y="857492"/>
                  </a:lnTo>
                  <a:cubicBezTo>
                    <a:pt x="7430" y="857492"/>
                    <a:pt x="0" y="850063"/>
                    <a:pt x="0" y="840898"/>
                  </a:cubicBezTo>
                  <a:lnTo>
                    <a:pt x="0" y="16594"/>
                  </a:lnTo>
                  <a:cubicBezTo>
                    <a:pt x="0" y="7430"/>
                    <a:pt x="7430" y="0"/>
                    <a:pt x="16594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85725"/>
              <a:ext cx="2342659" cy="771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12" name="Freeform 12"/>
          <p:cNvSpPr/>
          <p:nvPr/>
        </p:nvSpPr>
        <p:spPr>
          <a:xfrm>
            <a:off x="-848571" y="8919661"/>
            <a:ext cx="3870946" cy="950141"/>
          </a:xfrm>
          <a:custGeom>
            <a:avLst/>
            <a:gdLst/>
            <a:ahLst/>
            <a:cxnLst/>
            <a:rect l="l" t="t" r="r" b="b"/>
            <a:pathLst>
              <a:path w="3870946" h="950141">
                <a:moveTo>
                  <a:pt x="0" y="0"/>
                </a:moveTo>
                <a:lnTo>
                  <a:pt x="3870946" y="0"/>
                </a:lnTo>
                <a:lnTo>
                  <a:pt x="3870946" y="950141"/>
                </a:lnTo>
                <a:lnTo>
                  <a:pt x="0" y="95014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4472906" y="-2364815"/>
            <a:ext cx="4980952" cy="3731186"/>
          </a:xfrm>
          <a:custGeom>
            <a:avLst/>
            <a:gdLst/>
            <a:ahLst/>
            <a:cxnLst/>
            <a:rect l="l" t="t" r="r" b="b"/>
            <a:pathLst>
              <a:path w="4980952" h="3731186">
                <a:moveTo>
                  <a:pt x="0" y="0"/>
                </a:moveTo>
                <a:lnTo>
                  <a:pt x="4980951" y="0"/>
                </a:lnTo>
                <a:lnTo>
                  <a:pt x="4980951" y="3731186"/>
                </a:lnTo>
                <a:lnTo>
                  <a:pt x="0" y="373118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>
            <a:off x="3431074" y="8919661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19" y="0"/>
                </a:lnTo>
                <a:lnTo>
                  <a:pt x="2587019" y="2386525"/>
                </a:lnTo>
                <a:lnTo>
                  <a:pt x="0" y="238652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-848571" y="-744412"/>
            <a:ext cx="2597326" cy="2796583"/>
          </a:xfrm>
          <a:custGeom>
            <a:avLst/>
            <a:gdLst/>
            <a:ahLst/>
            <a:cxnLst/>
            <a:rect l="l" t="t" r="r" b="b"/>
            <a:pathLst>
              <a:path w="2597326" h="2796583">
                <a:moveTo>
                  <a:pt x="0" y="0"/>
                </a:moveTo>
                <a:lnTo>
                  <a:pt x="2597327" y="0"/>
                </a:lnTo>
                <a:lnTo>
                  <a:pt x="2597327" y="2796583"/>
                </a:lnTo>
                <a:lnTo>
                  <a:pt x="0" y="279658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713273" y="4084214"/>
            <a:ext cx="8740584" cy="6151186"/>
          </a:xfrm>
          <a:custGeom>
            <a:avLst/>
            <a:gdLst/>
            <a:ahLst/>
            <a:cxnLst/>
            <a:rect l="l" t="t" r="r" b="b"/>
            <a:pathLst>
              <a:path w="8740584" h="6151186">
                <a:moveTo>
                  <a:pt x="0" y="0"/>
                </a:moveTo>
                <a:lnTo>
                  <a:pt x="8740584" y="0"/>
                </a:lnTo>
                <a:lnTo>
                  <a:pt x="8740584" y="6151186"/>
                </a:lnTo>
                <a:lnTo>
                  <a:pt x="0" y="6151186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10350136" y="1212426"/>
            <a:ext cx="4132127" cy="287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399" b="1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BACKEND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PostgreSQL -dotenv - pg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Node.js- Nodemon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Express  - Cors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Json webtoken 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Typescript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File System -fs</a:t>
            </a:r>
          </a:p>
          <a:p>
            <a:pPr marL="0" lvl="0" indent="0" algn="just">
              <a:lnSpc>
                <a:spcPts val="2834"/>
              </a:lnSpc>
              <a:spcBef>
                <a:spcPct val="0"/>
              </a:spcBef>
            </a:pPr>
            <a:endParaRPr lang="en-US" sz="2099" spc="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0350136" y="4046114"/>
            <a:ext cx="6623414" cy="2871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399" b="1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FRONTEND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Typescript - React - Vite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React. Bootstrap - Icon - Router -Lazy- preload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Formik- Yup --validation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Leaflet --karta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Axios</a:t>
            </a:r>
          </a:p>
          <a:p>
            <a:pPr algn="just">
              <a:lnSpc>
                <a:spcPts val="2834"/>
              </a:lnSpc>
            </a:pPr>
            <a:endParaRPr lang="en-US" sz="2099" spc="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just">
              <a:lnSpc>
                <a:spcPts val="2834"/>
              </a:lnSpc>
              <a:spcBef>
                <a:spcPct val="0"/>
              </a:spcBef>
            </a:pPr>
            <a:endParaRPr lang="en-US" sz="2099" spc="33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0350136" y="6875369"/>
            <a:ext cx="6623414" cy="25193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399" b="1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TESTS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Cypress TDD - Komplett E2E- Component</a:t>
            </a:r>
          </a:p>
          <a:p>
            <a:pPr algn="just">
              <a:lnSpc>
                <a:spcPts val="2834"/>
              </a:lnSpc>
            </a:pPr>
            <a:r>
              <a:rPr lang="en-US" sz="2099" spc="33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Cucumber - BDD + TDD</a:t>
            </a:r>
          </a:p>
          <a:p>
            <a:pPr algn="just">
              <a:lnSpc>
                <a:spcPts val="2834"/>
              </a:lnSpc>
            </a:pPr>
            <a:r>
              <a:rPr lang="en-US" sz="2099" b="1" spc="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Code Coverage</a:t>
            </a:r>
          </a:p>
          <a:p>
            <a:pPr algn="just">
              <a:lnSpc>
                <a:spcPts val="2834"/>
              </a:lnSpc>
            </a:pPr>
            <a:r>
              <a:rPr lang="en-US" sz="2099" b="1" spc="3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GitHub Actions</a:t>
            </a:r>
          </a:p>
          <a:p>
            <a:pPr algn="just">
              <a:lnSpc>
                <a:spcPts val="2834"/>
              </a:lnSpc>
            </a:pPr>
            <a:endParaRPr lang="en-US" sz="2099" b="1" spc="33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just">
              <a:lnSpc>
                <a:spcPts val="2834"/>
              </a:lnSpc>
              <a:spcBef>
                <a:spcPct val="0"/>
              </a:spcBef>
            </a:pPr>
            <a:endParaRPr lang="en-US" sz="2099" b="1" spc="33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20" name="Group 20"/>
          <p:cNvGrpSpPr/>
          <p:nvPr/>
        </p:nvGrpSpPr>
        <p:grpSpPr>
          <a:xfrm>
            <a:off x="1086902" y="3246363"/>
            <a:ext cx="5843809" cy="753925"/>
            <a:chOff x="0" y="0"/>
            <a:chExt cx="1956263" cy="252383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1956263" cy="252383"/>
            </a:xfrm>
            <a:custGeom>
              <a:avLst/>
              <a:gdLst/>
              <a:ahLst/>
              <a:cxnLst/>
              <a:rect l="l" t="t" r="r" b="b"/>
              <a:pathLst>
                <a:path w="1956263" h="252383">
                  <a:moveTo>
                    <a:pt x="19872" y="0"/>
                  </a:moveTo>
                  <a:lnTo>
                    <a:pt x="1936391" y="0"/>
                  </a:lnTo>
                  <a:cubicBezTo>
                    <a:pt x="1941662" y="0"/>
                    <a:pt x="1946716" y="2094"/>
                    <a:pt x="1950443" y="5820"/>
                  </a:cubicBezTo>
                  <a:cubicBezTo>
                    <a:pt x="1954169" y="9547"/>
                    <a:pt x="1956263" y="14602"/>
                    <a:pt x="1956263" y="19872"/>
                  </a:cubicBezTo>
                  <a:lnTo>
                    <a:pt x="1956263" y="232511"/>
                  </a:lnTo>
                  <a:cubicBezTo>
                    <a:pt x="1956263" y="243486"/>
                    <a:pt x="1947366" y="252383"/>
                    <a:pt x="1936391" y="252383"/>
                  </a:cubicBezTo>
                  <a:lnTo>
                    <a:pt x="19872" y="252383"/>
                  </a:lnTo>
                  <a:cubicBezTo>
                    <a:pt x="8897" y="252383"/>
                    <a:pt x="0" y="243486"/>
                    <a:pt x="0" y="232511"/>
                  </a:cubicBezTo>
                  <a:lnTo>
                    <a:pt x="0" y="19872"/>
                  </a:lnTo>
                  <a:cubicBezTo>
                    <a:pt x="0" y="8897"/>
                    <a:pt x="8897" y="0"/>
                    <a:pt x="1987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85725"/>
              <a:ext cx="1956263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66865" y="3464679"/>
            <a:ext cx="4132127" cy="757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399" b="1" spc="38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DATABASE ER DIAGRAM</a:t>
            </a:r>
          </a:p>
          <a:p>
            <a:pPr marL="0" lvl="0" indent="0" algn="just">
              <a:lnSpc>
                <a:spcPts val="2834"/>
              </a:lnSpc>
              <a:spcBef>
                <a:spcPct val="0"/>
              </a:spcBef>
            </a:pPr>
            <a:endParaRPr lang="en-US" sz="2399" b="1" spc="38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24" name="Group 24"/>
          <p:cNvGrpSpPr/>
          <p:nvPr/>
        </p:nvGrpSpPr>
        <p:grpSpPr>
          <a:xfrm>
            <a:off x="1119572" y="2179494"/>
            <a:ext cx="5843809" cy="753925"/>
            <a:chOff x="0" y="0"/>
            <a:chExt cx="1956263" cy="252383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1956263" cy="252383"/>
            </a:xfrm>
            <a:custGeom>
              <a:avLst/>
              <a:gdLst/>
              <a:ahLst/>
              <a:cxnLst/>
              <a:rect l="l" t="t" r="r" b="b"/>
              <a:pathLst>
                <a:path w="1956263" h="252383">
                  <a:moveTo>
                    <a:pt x="19872" y="0"/>
                  </a:moveTo>
                  <a:lnTo>
                    <a:pt x="1936391" y="0"/>
                  </a:lnTo>
                  <a:cubicBezTo>
                    <a:pt x="1941662" y="0"/>
                    <a:pt x="1946716" y="2094"/>
                    <a:pt x="1950443" y="5820"/>
                  </a:cubicBezTo>
                  <a:cubicBezTo>
                    <a:pt x="1954169" y="9547"/>
                    <a:pt x="1956263" y="14602"/>
                    <a:pt x="1956263" y="19872"/>
                  </a:cubicBezTo>
                  <a:lnTo>
                    <a:pt x="1956263" y="232511"/>
                  </a:lnTo>
                  <a:cubicBezTo>
                    <a:pt x="1956263" y="243486"/>
                    <a:pt x="1947366" y="252383"/>
                    <a:pt x="1936391" y="252383"/>
                  </a:cubicBezTo>
                  <a:lnTo>
                    <a:pt x="19872" y="252383"/>
                  </a:lnTo>
                  <a:cubicBezTo>
                    <a:pt x="8897" y="252383"/>
                    <a:pt x="0" y="243486"/>
                    <a:pt x="0" y="232511"/>
                  </a:cubicBezTo>
                  <a:lnTo>
                    <a:pt x="0" y="19872"/>
                  </a:lnTo>
                  <a:cubicBezTo>
                    <a:pt x="0" y="8897"/>
                    <a:pt x="8897" y="0"/>
                    <a:pt x="1987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26" name="TextBox 26"/>
            <p:cNvSpPr txBox="1"/>
            <p:nvPr/>
          </p:nvSpPr>
          <p:spPr>
            <a:xfrm>
              <a:off x="0" y="85725"/>
              <a:ext cx="1956263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1307415" y="2412925"/>
            <a:ext cx="4132127" cy="7572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39"/>
              </a:lnSpc>
            </a:pPr>
            <a:r>
              <a:rPr lang="en-US" sz="2399" b="1" spc="3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DOCKER COMPOSE</a:t>
            </a:r>
          </a:p>
          <a:p>
            <a:pPr marL="0" lvl="0" indent="0" algn="just">
              <a:lnSpc>
                <a:spcPts val="2834"/>
              </a:lnSpc>
              <a:spcBef>
                <a:spcPct val="0"/>
              </a:spcBef>
            </a:pPr>
            <a:endParaRPr lang="en-US" sz="2399" b="1" spc="38" dirty="0">
              <a:solidFill>
                <a:srgbClr val="000000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28" name="Group 28"/>
          <p:cNvGrpSpPr/>
          <p:nvPr/>
        </p:nvGrpSpPr>
        <p:grpSpPr>
          <a:xfrm>
            <a:off x="1119572" y="1250526"/>
            <a:ext cx="5843809" cy="753925"/>
            <a:chOff x="0" y="0"/>
            <a:chExt cx="1956263" cy="252383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1956263" cy="252383"/>
            </a:xfrm>
            <a:custGeom>
              <a:avLst/>
              <a:gdLst/>
              <a:ahLst/>
              <a:cxnLst/>
              <a:rect l="l" t="t" r="r" b="b"/>
              <a:pathLst>
                <a:path w="1956263" h="252383">
                  <a:moveTo>
                    <a:pt x="19872" y="0"/>
                  </a:moveTo>
                  <a:lnTo>
                    <a:pt x="1936391" y="0"/>
                  </a:lnTo>
                  <a:cubicBezTo>
                    <a:pt x="1941662" y="0"/>
                    <a:pt x="1946716" y="2094"/>
                    <a:pt x="1950443" y="5820"/>
                  </a:cubicBezTo>
                  <a:cubicBezTo>
                    <a:pt x="1954169" y="9547"/>
                    <a:pt x="1956263" y="14602"/>
                    <a:pt x="1956263" y="19872"/>
                  </a:cubicBezTo>
                  <a:lnTo>
                    <a:pt x="1956263" y="232511"/>
                  </a:lnTo>
                  <a:cubicBezTo>
                    <a:pt x="1956263" y="243486"/>
                    <a:pt x="1947366" y="252383"/>
                    <a:pt x="1936391" y="252383"/>
                  </a:cubicBezTo>
                  <a:lnTo>
                    <a:pt x="19872" y="252383"/>
                  </a:lnTo>
                  <a:cubicBezTo>
                    <a:pt x="8897" y="252383"/>
                    <a:pt x="0" y="243486"/>
                    <a:pt x="0" y="232511"/>
                  </a:cubicBezTo>
                  <a:lnTo>
                    <a:pt x="0" y="19872"/>
                  </a:lnTo>
                  <a:cubicBezTo>
                    <a:pt x="0" y="8897"/>
                    <a:pt x="8897" y="0"/>
                    <a:pt x="19872" y="0"/>
                  </a:cubicBezTo>
                  <a:close/>
                </a:path>
              </a:pathLst>
            </a:custGeom>
            <a:solidFill>
              <a:srgbClr val="8AB7E2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85725"/>
              <a:ext cx="1956263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307415" y="1407461"/>
            <a:ext cx="5286379" cy="4019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239"/>
              </a:lnSpc>
              <a:spcBef>
                <a:spcPct val="0"/>
              </a:spcBef>
            </a:pPr>
            <a:r>
              <a:rPr lang="en-US" sz="2399" b="1" spc="3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Login- Register- </a:t>
            </a:r>
            <a:r>
              <a:rPr lang="en-US" sz="2399" b="1" spc="38" dirty="0" err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TravelList</a:t>
            </a:r>
            <a:r>
              <a:rPr lang="en-US" sz="2399" b="1" spc="38" dirty="0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 (CRUD)</a:t>
            </a:r>
          </a:p>
        </p:txBody>
      </p:sp>
      <p:grpSp>
        <p:nvGrpSpPr>
          <p:cNvPr id="32" name="Group 28">
            <a:extLst>
              <a:ext uri="{FF2B5EF4-FFF2-40B4-BE49-F238E27FC236}">
                <a16:creationId xmlns:a16="http://schemas.microsoft.com/office/drawing/2014/main" id="{C59BD3AE-CA42-4060-86F0-4E480AD52AB9}"/>
              </a:ext>
            </a:extLst>
          </p:cNvPr>
          <p:cNvGrpSpPr/>
          <p:nvPr/>
        </p:nvGrpSpPr>
        <p:grpSpPr>
          <a:xfrm>
            <a:off x="1086901" y="236758"/>
            <a:ext cx="5843809" cy="753925"/>
            <a:chOff x="0" y="0"/>
            <a:chExt cx="1956263" cy="252383"/>
          </a:xfrm>
        </p:grpSpPr>
        <p:sp>
          <p:nvSpPr>
            <p:cNvPr id="33" name="Freeform 29">
              <a:extLst>
                <a:ext uri="{FF2B5EF4-FFF2-40B4-BE49-F238E27FC236}">
                  <a16:creationId xmlns:a16="http://schemas.microsoft.com/office/drawing/2014/main" id="{A00B7FEC-3500-46AC-8B0D-CB1AE0A964C4}"/>
                </a:ext>
              </a:extLst>
            </p:cNvPr>
            <p:cNvSpPr/>
            <p:nvPr/>
          </p:nvSpPr>
          <p:spPr>
            <a:xfrm>
              <a:off x="0" y="0"/>
              <a:ext cx="1956263" cy="252383"/>
            </a:xfrm>
            <a:custGeom>
              <a:avLst/>
              <a:gdLst/>
              <a:ahLst/>
              <a:cxnLst/>
              <a:rect l="l" t="t" r="r" b="b"/>
              <a:pathLst>
                <a:path w="1956263" h="252383">
                  <a:moveTo>
                    <a:pt x="19872" y="0"/>
                  </a:moveTo>
                  <a:lnTo>
                    <a:pt x="1936391" y="0"/>
                  </a:lnTo>
                  <a:cubicBezTo>
                    <a:pt x="1941662" y="0"/>
                    <a:pt x="1946716" y="2094"/>
                    <a:pt x="1950443" y="5820"/>
                  </a:cubicBezTo>
                  <a:cubicBezTo>
                    <a:pt x="1954169" y="9547"/>
                    <a:pt x="1956263" y="14602"/>
                    <a:pt x="1956263" y="19872"/>
                  </a:cubicBezTo>
                  <a:lnTo>
                    <a:pt x="1956263" y="232511"/>
                  </a:lnTo>
                  <a:cubicBezTo>
                    <a:pt x="1956263" y="243486"/>
                    <a:pt x="1947366" y="252383"/>
                    <a:pt x="1936391" y="252383"/>
                  </a:cubicBezTo>
                  <a:lnTo>
                    <a:pt x="19872" y="252383"/>
                  </a:lnTo>
                  <a:cubicBezTo>
                    <a:pt x="8897" y="252383"/>
                    <a:pt x="0" y="243486"/>
                    <a:pt x="0" y="232511"/>
                  </a:cubicBezTo>
                  <a:lnTo>
                    <a:pt x="0" y="19872"/>
                  </a:lnTo>
                  <a:cubicBezTo>
                    <a:pt x="0" y="8897"/>
                    <a:pt x="8897" y="0"/>
                    <a:pt x="19872" y="0"/>
                  </a:cubicBezTo>
                  <a:close/>
                </a:path>
              </a:pathLst>
            </a:custGeom>
            <a:solidFill>
              <a:srgbClr val="8AB7E2"/>
            </a:solidFill>
          </p:spPr>
          <p:txBody>
            <a:bodyPr/>
            <a:lstStyle/>
            <a:p>
              <a:r>
                <a:rPr lang="sv-SE" sz="2600" b="1" dirty="0">
                  <a:latin typeface="DM Sans Bold" panose="020B0604020202020204" charset="0"/>
                </a:rPr>
                <a:t>Privat Repo- </a:t>
              </a:r>
              <a:r>
                <a:rPr lang="sv-SE" sz="2600" b="1" dirty="0" err="1">
                  <a:latin typeface="DM Sans Bold" panose="020B0604020202020204" charset="0"/>
                </a:rPr>
                <a:t>ChangeLog</a:t>
              </a:r>
              <a:r>
                <a:rPr lang="sv-SE" sz="2600" b="1" dirty="0">
                  <a:latin typeface="DM Sans Bold" panose="020B0604020202020204" charset="0"/>
                </a:rPr>
                <a:t> /Rapport</a:t>
              </a:r>
            </a:p>
          </p:txBody>
        </p:sp>
        <p:sp>
          <p:nvSpPr>
            <p:cNvPr id="34" name="TextBox 30">
              <a:extLst>
                <a:ext uri="{FF2B5EF4-FFF2-40B4-BE49-F238E27FC236}">
                  <a16:creationId xmlns:a16="http://schemas.microsoft.com/office/drawing/2014/main" id="{61688DB0-5B20-408D-B04C-9A276870E2E7}"/>
                </a:ext>
              </a:extLst>
            </p:cNvPr>
            <p:cNvSpPr txBox="1"/>
            <p:nvPr/>
          </p:nvSpPr>
          <p:spPr>
            <a:xfrm>
              <a:off x="0" y="85725"/>
              <a:ext cx="1956263" cy="1666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925"/>
                </a:lnSpc>
              </a:pPr>
              <a:endParaRPr sz="3200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5400000">
            <a:off x="4000500" y="-4000500"/>
            <a:ext cx="10287000" cy="18288000"/>
          </a:xfrm>
          <a:custGeom>
            <a:avLst/>
            <a:gdLst/>
            <a:ahLst/>
            <a:cxnLst/>
            <a:rect l="l" t="t" r="r" b="b"/>
            <a:pathLst>
              <a:path w="10287000" h="18288000">
                <a:moveTo>
                  <a:pt x="10287000" y="0"/>
                </a:moveTo>
                <a:lnTo>
                  <a:pt x="10287000" y="18288000"/>
                </a:lnTo>
                <a:lnTo>
                  <a:pt x="0" y="18288000"/>
                </a:lnTo>
                <a:lnTo>
                  <a:pt x="0" y="0"/>
                </a:lnTo>
                <a:lnTo>
                  <a:pt x="10287000" y="0"/>
                </a:lnTo>
                <a:close/>
              </a:path>
            </a:pathLst>
          </a:custGeom>
          <a:blipFill>
            <a:blip r:embed="rId2"/>
            <a:stretch>
              <a:fillRect l="-71867" t="-3631" r="-74156" b="-274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2329398" y="8614893"/>
            <a:ext cx="4899948" cy="3344214"/>
          </a:xfrm>
          <a:custGeom>
            <a:avLst/>
            <a:gdLst/>
            <a:ahLst/>
            <a:cxnLst/>
            <a:rect l="l" t="t" r="r" b="b"/>
            <a:pathLst>
              <a:path w="4899948" h="3344214">
                <a:moveTo>
                  <a:pt x="0" y="0"/>
                </a:moveTo>
                <a:lnTo>
                  <a:pt x="4899947" y="0"/>
                </a:lnTo>
                <a:lnTo>
                  <a:pt x="4899947" y="3344214"/>
                </a:lnTo>
                <a:lnTo>
                  <a:pt x="0" y="33442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030709" y="9258300"/>
            <a:ext cx="3059829" cy="751049"/>
          </a:xfrm>
          <a:custGeom>
            <a:avLst/>
            <a:gdLst/>
            <a:ahLst/>
            <a:cxnLst/>
            <a:rect l="l" t="t" r="r" b="b"/>
            <a:pathLst>
              <a:path w="3059829" h="751049">
                <a:moveTo>
                  <a:pt x="0" y="0"/>
                </a:moveTo>
                <a:lnTo>
                  <a:pt x="3059829" y="0"/>
                </a:lnTo>
                <a:lnTo>
                  <a:pt x="3059829" y="751049"/>
                </a:lnTo>
                <a:lnTo>
                  <a:pt x="0" y="75104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215205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7" name="Freeform 7"/>
          <p:cNvSpPr/>
          <p:nvPr/>
        </p:nvSpPr>
        <p:spPr>
          <a:xfrm>
            <a:off x="12686214" y="-2578193"/>
            <a:ext cx="4292424" cy="3870986"/>
          </a:xfrm>
          <a:custGeom>
            <a:avLst/>
            <a:gdLst/>
            <a:ahLst/>
            <a:cxnLst/>
            <a:rect l="l" t="t" r="r" b="b"/>
            <a:pathLst>
              <a:path w="4292424" h="3870986">
                <a:moveTo>
                  <a:pt x="0" y="0"/>
                </a:moveTo>
                <a:lnTo>
                  <a:pt x="4292424" y="0"/>
                </a:lnTo>
                <a:lnTo>
                  <a:pt x="4292424" y="3870986"/>
                </a:lnTo>
                <a:lnTo>
                  <a:pt x="0" y="3870986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8" name="Freeform 8"/>
          <p:cNvSpPr/>
          <p:nvPr/>
        </p:nvSpPr>
        <p:spPr>
          <a:xfrm>
            <a:off x="10138935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7409323" y="-2700100"/>
            <a:ext cx="5493058" cy="4114800"/>
          </a:xfrm>
          <a:custGeom>
            <a:avLst/>
            <a:gdLst/>
            <a:ahLst/>
            <a:cxnLst/>
            <a:rect l="l" t="t" r="r" b="b"/>
            <a:pathLst>
              <a:path w="5493058" h="4114800">
                <a:moveTo>
                  <a:pt x="0" y="0"/>
                </a:moveTo>
                <a:lnTo>
                  <a:pt x="5493058" y="0"/>
                </a:lnTo>
                <a:lnTo>
                  <a:pt x="549305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 rot="4747568">
            <a:off x="-2972342" y="3665317"/>
            <a:ext cx="4896097" cy="2735694"/>
          </a:xfrm>
          <a:custGeom>
            <a:avLst/>
            <a:gdLst/>
            <a:ahLst/>
            <a:cxnLst/>
            <a:rect l="l" t="t" r="r" b="b"/>
            <a:pathLst>
              <a:path w="4896097" h="2735694">
                <a:moveTo>
                  <a:pt x="0" y="0"/>
                </a:moveTo>
                <a:lnTo>
                  <a:pt x="4896097" y="0"/>
                </a:lnTo>
                <a:lnTo>
                  <a:pt x="4896097" y="2735694"/>
                </a:lnTo>
                <a:lnTo>
                  <a:pt x="0" y="2735694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4831481" y="-1626507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1" y="0"/>
                </a:lnTo>
                <a:lnTo>
                  <a:pt x="2892761" y="2919300"/>
                </a:lnTo>
                <a:lnTo>
                  <a:pt x="0" y="2919300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7259300" y="2262342"/>
            <a:ext cx="3575541" cy="3575541"/>
          </a:xfrm>
          <a:custGeom>
            <a:avLst/>
            <a:gdLst/>
            <a:ahLst/>
            <a:cxnLst/>
            <a:rect l="l" t="t" r="r" b="b"/>
            <a:pathLst>
              <a:path w="3575541" h="3575541">
                <a:moveTo>
                  <a:pt x="0" y="0"/>
                </a:moveTo>
                <a:lnTo>
                  <a:pt x="3575541" y="0"/>
                </a:lnTo>
                <a:lnTo>
                  <a:pt x="3575541" y="3575541"/>
                </a:lnTo>
                <a:lnTo>
                  <a:pt x="0" y="3575541"/>
                </a:lnTo>
                <a:lnTo>
                  <a:pt x="0" y="0"/>
                </a:lnTo>
                <a:close/>
              </a:path>
            </a:pathLst>
          </a:custGeom>
          <a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>
            <a:off x="2570549" y="9093737"/>
            <a:ext cx="2587020" cy="2386526"/>
          </a:xfrm>
          <a:custGeom>
            <a:avLst/>
            <a:gdLst/>
            <a:ahLst/>
            <a:cxnLst/>
            <a:rect l="l" t="t" r="r" b="b"/>
            <a:pathLst>
              <a:path w="2587020" h="2386526">
                <a:moveTo>
                  <a:pt x="0" y="0"/>
                </a:moveTo>
                <a:lnTo>
                  <a:pt x="2587020" y="0"/>
                </a:lnTo>
                <a:lnTo>
                  <a:pt x="2587020" y="2386526"/>
                </a:lnTo>
                <a:lnTo>
                  <a:pt x="0" y="2386526"/>
                </a:lnTo>
                <a:lnTo>
                  <a:pt x="0" y="0"/>
                </a:lnTo>
                <a:close/>
              </a:path>
            </a:pathLst>
          </a:custGeom>
          <a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4" name="Freeform 14"/>
          <p:cNvSpPr/>
          <p:nvPr/>
        </p:nvSpPr>
        <p:spPr>
          <a:xfrm rot="-5282649">
            <a:off x="16440369" y="6970869"/>
            <a:ext cx="3382987" cy="1154444"/>
          </a:xfrm>
          <a:custGeom>
            <a:avLst/>
            <a:gdLst/>
            <a:ahLst/>
            <a:cxnLst/>
            <a:rect l="l" t="t" r="r" b="b"/>
            <a:pathLst>
              <a:path w="3382987" h="1154444">
                <a:moveTo>
                  <a:pt x="0" y="0"/>
                </a:moveTo>
                <a:lnTo>
                  <a:pt x="3382987" y="0"/>
                </a:lnTo>
                <a:lnTo>
                  <a:pt x="3382987" y="1154445"/>
                </a:lnTo>
                <a:lnTo>
                  <a:pt x="0" y="11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6978638" y="-642644"/>
            <a:ext cx="3104522" cy="3342688"/>
          </a:xfrm>
          <a:custGeom>
            <a:avLst/>
            <a:gdLst/>
            <a:ahLst/>
            <a:cxnLst/>
            <a:rect l="l" t="t" r="r" b="b"/>
            <a:pathLst>
              <a:path w="3104522" h="3342688">
                <a:moveTo>
                  <a:pt x="0" y="0"/>
                </a:moveTo>
                <a:lnTo>
                  <a:pt x="3104522" y="0"/>
                </a:lnTo>
                <a:lnTo>
                  <a:pt x="3104522" y="3342688"/>
                </a:lnTo>
                <a:lnTo>
                  <a:pt x="0" y="3342688"/>
                </a:lnTo>
                <a:lnTo>
                  <a:pt x="0" y="0"/>
                </a:lnTo>
                <a:close/>
              </a:path>
            </a:pathLst>
          </a:custGeom>
          <a:blipFill>
            <a:blip r:embed="rId27">
              <a:extLst>
                <a:ext uri="{96DAC541-7B7A-43D3-8B79-37D633B846F1}">
                  <asvg:svgBlip xmlns:asvg="http://schemas.microsoft.com/office/drawing/2016/SVG/main" r:embed="rId28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TextBox 16"/>
          <p:cNvSpPr txBox="1"/>
          <p:nvPr/>
        </p:nvSpPr>
        <p:spPr>
          <a:xfrm>
            <a:off x="3688802" y="3019867"/>
            <a:ext cx="10910396" cy="3364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99"/>
              </a:lnSpc>
            </a:pPr>
            <a:r>
              <a:rPr lang="en-US" sz="14597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Tack så mycket!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98</Words>
  <Application>Microsoft Office PowerPoint</Application>
  <PresentationFormat>Anpassad</PresentationFormat>
  <Paragraphs>30</Paragraphs>
  <Slides>4</Slides>
  <Notes>0</Notes>
  <HiddenSlides>0</HiddenSlides>
  <MMClips>0</MMClips>
  <ScaleCrop>false</ScaleCrop>
  <HeadingPairs>
    <vt:vector size="6" baseType="variant">
      <vt:variant>
        <vt:lpstr>Använt teckensnitt</vt:lpstr>
      </vt:variant>
      <vt:variant>
        <vt:i4>4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4</vt:i4>
      </vt:variant>
    </vt:vector>
  </HeadingPairs>
  <TitlesOfParts>
    <vt:vector size="9" baseType="lpstr">
      <vt:lpstr>DM Sans Bold</vt:lpstr>
      <vt:lpstr>Arial</vt:lpstr>
      <vt:lpstr>DM Sans</vt:lpstr>
      <vt:lpstr>Calibri</vt:lpstr>
      <vt:lpstr>Office Theme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Travel LIST</dc:title>
  <cp:lastModifiedBy>Gözde Akgün - JSU23 GBG</cp:lastModifiedBy>
  <cp:revision>2</cp:revision>
  <dcterms:created xsi:type="dcterms:W3CDTF">2006-08-16T00:00:00Z</dcterms:created>
  <dcterms:modified xsi:type="dcterms:W3CDTF">2024-12-18T20:54:49Z</dcterms:modified>
  <dc:identifier>DAGZrAkxq5s</dc:identifier>
</cp:coreProperties>
</file>