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99A3-715E-4F86-B4A8-C005BA4C1A0A}" type="datetimeFigureOut">
              <a:rPr lang="zh-CN" altLang="en-US" smtClean="0"/>
              <a:pPr/>
              <a:t>2019/4/14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27BA-A76B-4A93-AE24-1DD0DA72F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00010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var </a:t>
            </a:r>
            <a:r>
              <a:rPr lang="pt-BR" dirty="0"/>
              <a:t>n1 = 10;</a:t>
            </a:r>
            <a:br>
              <a:rPr lang="pt-BR" dirty="0"/>
            </a:br>
            <a:r>
              <a:rPr lang="pt-BR" i="1" dirty="0"/>
              <a:t>var </a:t>
            </a:r>
            <a:r>
              <a:rPr lang="pt-BR" dirty="0"/>
              <a:t>n2 = n1;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43240" y="5143512"/>
            <a:ext cx="1500198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8860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n1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86050" y="5357826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43240" y="4714884"/>
            <a:ext cx="1500198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28860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n2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786050" y="4929198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214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p1 = </a:t>
            </a:r>
            <a:r>
              <a:rPr lang="en-US" i="1" dirty="0"/>
              <a:t>new </a:t>
            </a:r>
            <a:r>
              <a:rPr lang="en-US" dirty="0" smtClean="0"/>
              <a:t>Object()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p1</a:t>
            </a:r>
            <a:r>
              <a:rPr lang="en-US" dirty="0" smtClean="0"/>
              <a:t>.</a:t>
            </a:r>
            <a:r>
              <a:rPr lang="en-US" dirty="0"/>
              <a:t>name = '</a:t>
            </a:r>
            <a:r>
              <a:rPr lang="en-US" dirty="0" err="1"/>
              <a:t>zs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/>
              <a:t>p1</a:t>
            </a:r>
            <a:r>
              <a:rPr lang="en-US" dirty="0" smtClean="0"/>
              <a:t>.</a:t>
            </a:r>
            <a:r>
              <a:rPr lang="en-US" dirty="0"/>
              <a:t>age = 18;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</a:t>
            </a:r>
            <a:r>
              <a:rPr lang="en-US" dirty="0" smtClean="0"/>
              <a:t>.</a:t>
            </a:r>
            <a:r>
              <a:rPr lang="en-US" i="1" dirty="0"/>
              <a:t>sayHi </a:t>
            </a:r>
            <a:r>
              <a:rPr lang="en-US" dirty="0"/>
              <a:t>= </a:t>
            </a:r>
            <a:r>
              <a:rPr lang="en-US" i="1" dirty="0"/>
              <a:t>function 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</a:t>
            </a:r>
            <a:r>
              <a:rPr lang="en-US" dirty="0" smtClean="0"/>
              <a:t>.</a:t>
            </a:r>
            <a:r>
              <a:rPr lang="en-US" i="1" dirty="0"/>
              <a:t>log</a:t>
            </a:r>
            <a:r>
              <a:rPr lang="en-US" dirty="0" smtClean="0"/>
              <a:t>(</a:t>
            </a:r>
            <a:r>
              <a:rPr lang="en-US" i="1" dirty="0"/>
              <a:t>this</a:t>
            </a:r>
            <a:r>
              <a:rPr lang="en-US" dirty="0" smtClean="0"/>
              <a:t>.</a:t>
            </a:r>
            <a:r>
              <a:rPr lang="en-US" dirty="0"/>
              <a:t>name + '</a:t>
            </a:r>
            <a:r>
              <a:rPr lang="zh-CN" altLang="en-US" dirty="0"/>
              <a:t>哈喽</a:t>
            </a:r>
            <a:r>
              <a:rPr lang="en-US" altLang="zh-CN" dirty="0"/>
              <a:t>'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p2 = p1</a:t>
            </a:r>
            <a:r>
              <a:rPr lang="en-US" dirty="0" smtClean="0"/>
              <a:t>;</a:t>
            </a:r>
          </a:p>
          <a:p>
            <a:r>
              <a:rPr lang="en-US" altLang="zh-CN" dirty="0" smtClean="0"/>
              <a:t>P1.name = ‘</a:t>
            </a:r>
            <a:r>
              <a:rPr lang="en-US" altLang="zh-CN" dirty="0" err="1" smtClean="0"/>
              <a:t>ls’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Console.log(p2.name);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643702" y="2500306"/>
            <a:ext cx="1643074" cy="92869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New Object()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43240" y="5072074"/>
            <a:ext cx="1500198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P1:0x112233</a:t>
            </a:r>
            <a:endParaRPr lang="zh-CN" alt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858016" y="207167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0x112233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3"/>
          </p:cNvCxnSpPr>
          <p:nvPr/>
        </p:nvCxnSpPr>
        <p:spPr>
          <a:xfrm flipV="1">
            <a:off x="4643438" y="3071810"/>
            <a:ext cx="2000264" cy="2214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143240" y="4572008"/>
            <a:ext cx="1500198" cy="4286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P2:0x112233</a:t>
            </a:r>
            <a:endParaRPr lang="zh-CN" altLang="en-US" dirty="0" smtClean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714876" y="3071810"/>
            <a:ext cx="1928826" cy="16430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0101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function fn</a:t>
            </a:r>
            <a:r>
              <a:rPr lang="en-US" dirty="0" smtClean="0"/>
              <a:t>(</a:t>
            </a:r>
            <a:r>
              <a:rPr lang="en-US" dirty="0"/>
              <a:t>a, b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a = a + 1;</a:t>
            </a:r>
            <a:br>
              <a:rPr lang="en-US" dirty="0"/>
            </a:br>
            <a:r>
              <a:rPr lang="en-US" dirty="0"/>
              <a:t>    b = b + 1;</a:t>
            </a:r>
            <a:br>
              <a:rPr lang="en-US" dirty="0"/>
            </a:br>
            <a:r>
              <a:rPr lang="en-US" dirty="0"/>
              <a:t>    console</a:t>
            </a:r>
            <a:r>
              <a:rPr lang="en-US" dirty="0" smtClean="0"/>
              <a:t>.</a:t>
            </a:r>
            <a:r>
              <a:rPr lang="en-US" i="1" dirty="0"/>
              <a:t>log</a:t>
            </a:r>
            <a:r>
              <a:rPr lang="en-US" dirty="0" smtClean="0"/>
              <a:t>(</a:t>
            </a:r>
            <a:r>
              <a:rPr lang="en-US" dirty="0"/>
              <a:t>a, b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dirty="0"/>
              <a:t>x = 10;</a:t>
            </a:r>
            <a:br>
              <a:rPr lang="en-US" dirty="0"/>
            </a:b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/>
              <a:t>y = 20;</a:t>
            </a:r>
            <a:br>
              <a:rPr lang="en-US" dirty="0"/>
            </a:br>
            <a:r>
              <a:rPr lang="en-US" i="1" dirty="0"/>
              <a:t>fn</a:t>
            </a:r>
            <a:r>
              <a:rPr lang="en-US" dirty="0" smtClean="0"/>
              <a:t>(</a:t>
            </a:r>
            <a:r>
              <a:rPr lang="en-US" dirty="0"/>
              <a:t>x, y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console</a:t>
            </a:r>
            <a:r>
              <a:rPr lang="en-US" dirty="0" smtClean="0"/>
              <a:t>.</a:t>
            </a:r>
            <a:r>
              <a:rPr lang="en-US" i="1" dirty="0"/>
              <a:t>log</a:t>
            </a:r>
            <a:r>
              <a:rPr lang="en-US" dirty="0" smtClean="0"/>
              <a:t>(</a:t>
            </a:r>
            <a:r>
              <a:rPr lang="en-US" dirty="0"/>
              <a:t>x, y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43240" y="5214950"/>
            <a:ext cx="1500198" cy="2857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0298" y="521495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86050" y="5357826"/>
            <a:ext cx="714380" cy="1588"/>
          </a:xfrm>
          <a:prstGeom prst="straightConnector1">
            <a:avLst/>
          </a:prstGeom>
          <a:ln>
            <a:solidFill>
              <a:srgbClr val="FF0000">
                <a:alpha val="9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143240" y="4786322"/>
            <a:ext cx="1500198" cy="2857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0298" y="471488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86050" y="4929198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143240" y="4357694"/>
            <a:ext cx="1500198" cy="2857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 +1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28860" y="428625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857488" y="4500570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143240" y="4000504"/>
            <a:ext cx="1500198" cy="2857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 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00298" y="3929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57488" y="4071942"/>
            <a:ext cx="78581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3807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i="1" dirty="0"/>
              <a:t>new </a:t>
            </a:r>
            <a:r>
              <a:rPr lang="en-US" dirty="0" smtClean="0"/>
              <a:t>Object()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obj</a:t>
            </a:r>
            <a:r>
              <a:rPr lang="en-US" dirty="0" smtClean="0"/>
              <a:t>.</a:t>
            </a:r>
            <a:r>
              <a:rPr lang="en-US" dirty="0"/>
              <a:t>name = '</a:t>
            </a:r>
            <a:r>
              <a:rPr lang="en-US" dirty="0" err="1"/>
              <a:t>zs</a:t>
            </a:r>
            <a:r>
              <a:rPr lang="en-US" dirty="0"/>
              <a:t>';</a:t>
            </a:r>
            <a:br>
              <a:rPr lang="en-US" dirty="0"/>
            </a:br>
            <a:r>
              <a:rPr lang="en-US" dirty="0" err="1"/>
              <a:t>obj</a:t>
            </a:r>
            <a:r>
              <a:rPr lang="en-US" dirty="0" err="1" smtClean="0"/>
              <a:t>.</a:t>
            </a:r>
            <a:r>
              <a:rPr lang="en-US" dirty="0" err="1"/>
              <a:t>age</a:t>
            </a:r>
            <a:r>
              <a:rPr lang="en-US" dirty="0"/>
              <a:t> = 18;</a:t>
            </a:r>
            <a:br>
              <a:rPr lang="en-US" dirty="0"/>
            </a:br>
            <a:r>
              <a:rPr lang="en-US" dirty="0" err="1"/>
              <a:t>obj</a:t>
            </a:r>
            <a:r>
              <a:rPr lang="en-US" dirty="0" err="1" smtClean="0"/>
              <a:t>.</a:t>
            </a:r>
            <a:r>
              <a:rPr lang="en-US" i="1" dirty="0" err="1"/>
              <a:t>sayHi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function 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console</a:t>
            </a:r>
            <a:r>
              <a:rPr lang="en-US" dirty="0" smtClean="0"/>
              <a:t>.</a:t>
            </a:r>
            <a:r>
              <a:rPr lang="en-US" i="1" dirty="0"/>
              <a:t>log</a:t>
            </a:r>
            <a:r>
              <a:rPr lang="en-US" dirty="0" smtClean="0"/>
              <a:t>(</a:t>
            </a:r>
            <a:r>
              <a:rPr lang="en-US" i="1" dirty="0"/>
              <a:t>this</a:t>
            </a:r>
            <a:r>
              <a:rPr lang="en-US" dirty="0" smtClean="0"/>
              <a:t>.</a:t>
            </a:r>
            <a:r>
              <a:rPr lang="en-US" dirty="0"/>
              <a:t>name + '</a:t>
            </a:r>
            <a:r>
              <a:rPr lang="zh-CN" altLang="en-US" dirty="0"/>
              <a:t>哈喽</a:t>
            </a:r>
            <a:r>
              <a:rPr lang="en-US" altLang="zh-CN" dirty="0"/>
              <a:t>'</a:t>
            </a:r>
            <a:r>
              <a:rPr lang="en-US" altLang="zh-CN" dirty="0" smtClean="0"/>
              <a:t>)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 smtClean="0"/>
              <a:t>}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i="1" dirty="0"/>
              <a:t>function fn</a:t>
            </a:r>
            <a:r>
              <a:rPr lang="en-US" dirty="0" smtClean="0"/>
              <a:t>(</a:t>
            </a:r>
            <a:r>
              <a:rPr lang="en-US" dirty="0"/>
              <a:t>person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person</a:t>
            </a:r>
            <a:r>
              <a:rPr lang="en-US" dirty="0" smtClean="0"/>
              <a:t>.</a:t>
            </a:r>
            <a:r>
              <a:rPr lang="en-US" dirty="0"/>
              <a:t>name = '</a:t>
            </a:r>
            <a:r>
              <a:rPr lang="en-US" dirty="0" err="1"/>
              <a:t>ls'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i="1" dirty="0"/>
              <a:t>fn</a:t>
            </a:r>
            <a:r>
              <a:rPr lang="en-US" dirty="0" smtClean="0"/>
              <a:t>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console</a:t>
            </a:r>
            <a:r>
              <a:rPr lang="en-US" dirty="0" smtClean="0"/>
              <a:t>.</a:t>
            </a:r>
            <a:r>
              <a:rPr lang="en-US" i="1" dirty="0"/>
              <a:t>log</a:t>
            </a:r>
            <a:r>
              <a:rPr lang="en-US" dirty="0" smtClean="0"/>
              <a:t>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715140" y="2714620"/>
            <a:ext cx="2071702" cy="19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Object()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9454" y="242886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0x112233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143240" y="5143512"/>
            <a:ext cx="1500198" cy="2857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0x112233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51435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obj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57488" y="5286388"/>
            <a:ext cx="500066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500562" y="4000504"/>
            <a:ext cx="2214578" cy="1285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43240" y="4643446"/>
            <a:ext cx="1500198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0x112233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57422" y="464344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143240" y="4857760"/>
            <a:ext cx="35719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4714876" y="4000504"/>
            <a:ext cx="1928826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143240" y="5143512"/>
            <a:ext cx="1500198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Obj:0x112233</a:t>
            </a:r>
            <a:endParaRPr lang="zh-CN" altLang="en-US" sz="1600" dirty="0"/>
          </a:p>
        </p:txBody>
      </p:sp>
      <p:sp>
        <p:nvSpPr>
          <p:cNvPr id="10" name="椭圆 9"/>
          <p:cNvSpPr/>
          <p:nvPr/>
        </p:nvSpPr>
        <p:spPr>
          <a:xfrm>
            <a:off x="6929454" y="2571744"/>
            <a:ext cx="1714512" cy="1285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();</a:t>
            </a:r>
          </a:p>
          <a:p>
            <a:pPr algn="ctr"/>
            <a:r>
              <a:rPr lang="en-US" altLang="zh-CN" dirty="0" smtClean="0"/>
              <a:t>Name=</a:t>
            </a:r>
            <a:r>
              <a:rPr lang="en-US" altLang="zh-CN" dirty="0" err="1" smtClean="0"/>
              <a:t>zs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Age=18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714876" y="3429000"/>
            <a:ext cx="2214578" cy="18573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143240" y="4357694"/>
            <a:ext cx="1500198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Person:</a:t>
            </a:r>
          </a:p>
          <a:p>
            <a:pPr algn="ctr"/>
            <a:r>
              <a:rPr lang="en-US" altLang="zh-CN" dirty="0" smtClean="0"/>
              <a:t>0x1122cc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714876" y="4500570"/>
            <a:ext cx="1428760" cy="21431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6143636" y="4286256"/>
            <a:ext cx="2286016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</a:t>
            </a:r>
            <a:r>
              <a:rPr lang="en-US" altLang="zh-CN" dirty="0" err="1" smtClean="0"/>
              <a:t>obj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Name = </a:t>
            </a:r>
            <a:r>
              <a:rPr lang="en-US" altLang="zh-CN" dirty="0" err="1" smtClean="0"/>
              <a:t>ww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Age=20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57422" y="785794"/>
            <a:ext cx="6572296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628" y="121442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内存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000240"/>
            <a:ext cx="1500198" cy="3714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栈</a:t>
            </a:r>
            <a:endParaRPr lang="en-US" altLang="zh-CN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72132" y="2071678"/>
            <a:ext cx="3286148" cy="3571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143240" y="5000636"/>
            <a:ext cx="1500198" cy="42862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array:</a:t>
            </a:r>
          </a:p>
          <a:p>
            <a:pPr algn="ctr"/>
            <a:r>
              <a:rPr lang="en-US" altLang="zh-CN" dirty="0" smtClean="0"/>
              <a:t>0x123123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6643702" y="2357430"/>
            <a:ext cx="2214578" cy="15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New Array()</a:t>
            </a:r>
          </a:p>
          <a:p>
            <a:pPr algn="ctr"/>
            <a:r>
              <a:rPr lang="en-US" altLang="zh-CN" smtClean="0"/>
              <a:t>0:-1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1:2</a:t>
            </a:r>
          </a:p>
          <a:p>
            <a:pPr algn="ctr"/>
            <a:r>
              <a:rPr lang="en-US" altLang="zh-CN" dirty="0" smtClean="0"/>
              <a:t>2:3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643438" y="3500438"/>
            <a:ext cx="2071702" cy="1571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143240" y="4357694"/>
            <a:ext cx="1500198" cy="5715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Arr</a:t>
            </a:r>
            <a:r>
              <a:rPr lang="en-US" altLang="zh-CN" dirty="0" smtClean="0"/>
              <a:t>:</a:t>
            </a:r>
          </a:p>
          <a:p>
            <a:pPr algn="ctr"/>
            <a:r>
              <a:rPr lang="en-US" altLang="zh-CN" dirty="0" smtClean="0"/>
              <a:t>0x123123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643438" y="3500438"/>
            <a:ext cx="2000264" cy="100013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</Words>
  <Application>Microsoft Office PowerPoint</Application>
  <PresentationFormat>全屏显示(4:3)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10</cp:revision>
  <dcterms:created xsi:type="dcterms:W3CDTF">2019-04-14T09:40:25Z</dcterms:created>
  <dcterms:modified xsi:type="dcterms:W3CDTF">2019-04-14T11:10:23Z</dcterms:modified>
</cp:coreProperties>
</file>