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8" y="1829710"/>
            <a:ext cx="8640000" cy="235077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			You get up so very early!</a:t>
            </a:r>
            <a:b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</a:br>
            <a:r>
              <a:rPr lang="en-US" altLang="zh-CN" sz="1600" dirty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		you 	so very  	early		get-up 	ah</a:t>
            </a: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/>
            </a:r>
            <a:b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</a:b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mand_cts </a:t>
            </a:r>
            <a:r>
              <a:rPr lang="en-SG" sz="1600" dirty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en-US" sz="1600" dirty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你 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这么 	早 		</a:t>
            </a:r>
            <a:r>
              <a:rPr lang="en-US" sz="1600" dirty="0" smtClean="0">
                <a:latin typeface="华文宋体"/>
                <a:ea typeface="华文宋体"/>
                <a:cs typeface="华文宋体"/>
              </a:rPr>
              <a:t>起床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	啊</a:t>
            </a:r>
            <a:r>
              <a:rPr lang="en-SG" sz="1600" dirty="0">
                <a:latin typeface="Cambria"/>
                <a:ea typeface="ＭＳ 明朝"/>
                <a:cs typeface="Times New Roman"/>
              </a:rPr>
              <a:t/>
            </a:r>
            <a:br>
              <a:rPr lang="en-SG" sz="1600" dirty="0">
                <a:latin typeface="Cambria"/>
                <a:ea typeface="ＭＳ 明朝"/>
                <a:cs typeface="Times New Roman"/>
              </a:rPr>
            </a:br>
            <a:r>
              <a:rPr lang="en-SG" sz="1600" dirty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MT_moses	</a:t>
            </a:r>
            <a:r>
              <a:rPr lang="en-US" sz="1600" dirty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你 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这么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	早 		</a:t>
            </a:r>
            <a:r>
              <a:rPr lang="en-US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起身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	啊</a:t>
            </a:r>
            <a:r>
              <a:rPr lang="en-SG" sz="1600" dirty="0">
                <a:latin typeface="华文宋体"/>
                <a:ea typeface="华文宋体"/>
                <a:cs typeface="华文宋体"/>
              </a:rPr>
              <a:t/>
            </a:r>
            <a:br>
              <a:rPr lang="en-SG" sz="1600" dirty="0">
                <a:latin typeface="华文宋体"/>
                <a:ea typeface="华文宋体"/>
                <a:cs typeface="华文宋体"/>
              </a:rPr>
            </a:b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Human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	</a:t>
            </a: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你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咁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  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早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起</a:t>
            </a:r>
            <a:r>
              <a:rPr lang="zh-CN" altLang="en-US" sz="1600" dirty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身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啊</a:t>
            </a:r>
            <a:endParaRPr lang="en-SG" sz="1600" dirty="0">
              <a:effectLst/>
              <a:latin typeface="华文宋体"/>
              <a:ea typeface="华文宋体"/>
              <a:cs typeface="华文宋体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3817" y="3973474"/>
            <a:ext cx="5489474" cy="1447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SG" sz="1600" dirty="0"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70650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8" y="2130111"/>
            <a:ext cx="8640000" cy="2232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	</a:t>
            </a:r>
            <a:b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</a:b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mand_cts </a:t>
            </a:r>
            <a:r>
              <a:rPr lang="en-SG" sz="1600" dirty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呵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  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早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上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			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用 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了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洗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面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奶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		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有没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有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啊</a:t>
            </a:r>
            <a:r>
              <a:rPr lang="en-US" sz="1600" dirty="0">
                <a:latin typeface="华文宋体"/>
                <a:ea typeface="华文宋体"/>
                <a:cs typeface="华文宋体"/>
              </a:rPr>
              <a:t/>
            </a:r>
            <a:br>
              <a:rPr lang="en-US" sz="1600" dirty="0">
                <a:latin typeface="华文宋体"/>
                <a:ea typeface="华文宋体"/>
                <a:cs typeface="华文宋体"/>
              </a:rPr>
            </a:br>
            <a:r>
              <a:rPr lang="en-SG" sz="1600" dirty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MT_moses	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呵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   </a:t>
            </a:r>
            <a:r>
              <a:rPr lang="zh-TW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朝</a:t>
            </a:r>
            <a:r>
              <a:rPr lang="zh-TW" altLang="en-US" sz="1600" dirty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早 </a:t>
            </a:r>
            <a:r>
              <a:rPr lang="en-US" altLang="zh-TW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		  	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用 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咗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洗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面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奶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		</a:t>
            </a:r>
            <a:r>
              <a:rPr lang="zh-TW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有没</a:t>
            </a:r>
            <a:r>
              <a:rPr lang="zh-TW" altLang="en-US" sz="1600" dirty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有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啊</a:t>
            </a:r>
            <a:r>
              <a:rPr lang="en-US" sz="1600" dirty="0">
                <a:latin typeface="华文宋体"/>
                <a:ea typeface="华文宋体"/>
                <a:cs typeface="华文宋体"/>
              </a:rPr>
              <a:t/>
            </a:r>
            <a:br>
              <a:rPr lang="en-US" sz="1600" dirty="0">
                <a:latin typeface="华文宋体"/>
                <a:ea typeface="华文宋体"/>
                <a:cs typeface="华文宋体"/>
              </a:rPr>
            </a:br>
            <a:r>
              <a:rPr lang="en-US" sz="1600" dirty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Human		</a:t>
            </a:r>
            <a:r>
              <a:rPr lang="zh-CHT" altLang="en-US" sz="1600" dirty="0">
                <a:latin typeface="华文宋体"/>
                <a:ea typeface="华文宋体"/>
                <a:cs typeface="华文宋体"/>
              </a:rPr>
              <a:t>呵</a:t>
            </a:r>
            <a:r>
              <a:rPr lang="en-US" altLang="zh-CHT" sz="1600" dirty="0"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       </a:t>
            </a:r>
            <a:r>
              <a:rPr lang="zh-CHT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今朝</a:t>
            </a:r>
            <a:r>
              <a:rPr lang="zh-CHT" altLang="en-US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		</a:t>
            </a:r>
            <a:r>
              <a:rPr lang="zh-CHT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有冇</a:t>
            </a:r>
            <a:r>
              <a:rPr lang="zh-CHT" altLang="en-US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CHT" altLang="en-US" sz="1600" dirty="0" smtClean="0">
                <a:latin typeface="华文宋体"/>
                <a:ea typeface="华文宋体"/>
                <a:cs typeface="华文宋体"/>
              </a:rPr>
              <a:t>用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CHT" altLang="en-US" sz="1600" dirty="0">
                <a:latin typeface="华文宋体"/>
                <a:ea typeface="华文宋体"/>
                <a:cs typeface="华文宋体"/>
              </a:rPr>
              <a:t>咗 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CHT" altLang="en-US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洗</a:t>
            </a:r>
            <a:r>
              <a:rPr lang="en-US" altLang="zh-CHT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  </a:t>
            </a:r>
            <a:r>
              <a:rPr lang="zh-CHT" altLang="en-US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面</a:t>
            </a:r>
            <a:r>
              <a:rPr lang="en-US" altLang="zh-CHT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 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奶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                              </a:t>
            </a:r>
            <a:r>
              <a:rPr lang="zh-CHT" altLang="en-US" sz="1600" dirty="0" smtClean="0">
                <a:latin typeface="华文宋体"/>
                <a:ea typeface="华文宋体"/>
                <a:cs typeface="华文宋体"/>
              </a:rPr>
              <a:t>啊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/>
            </a:r>
            <a:br>
              <a:rPr lang="en-US" altLang="zh-CHT" sz="1600" dirty="0" smtClean="0">
                <a:latin typeface="华文宋体"/>
                <a:ea typeface="华文宋体"/>
                <a:cs typeface="华文宋体"/>
              </a:rPr>
            </a:br>
            <a:r>
              <a:rPr lang="en-SG" sz="1600" dirty="0">
                <a:latin typeface="Arial"/>
                <a:ea typeface="华文宋体"/>
                <a:cs typeface="Arial"/>
              </a:rPr>
              <a:t>			uh   this morning 		 use -  wash-face-milk	whether   ah 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/>
            </a:r>
            <a:br>
              <a:rPr lang="en-SG" sz="1600" dirty="0" smtClean="0">
                <a:latin typeface="Arial"/>
                <a:ea typeface="华文宋体"/>
                <a:cs typeface="Arial"/>
              </a:rPr>
            </a:br>
            <a:r>
              <a:rPr lang="en-SG" sz="1600" dirty="0" smtClean="0">
                <a:latin typeface="Arial"/>
                <a:ea typeface="华文宋体"/>
                <a:cs typeface="Arial"/>
              </a:rPr>
              <a:t>			</a:t>
            </a:r>
            <a:r>
              <a:rPr lang="en-US" altLang="zh-CN" sz="1600" dirty="0" smtClean="0">
                <a:latin typeface="Arial"/>
                <a:ea typeface="华文宋体"/>
                <a:cs typeface="Arial"/>
              </a:rPr>
              <a:t>Did </a:t>
            </a:r>
            <a:r>
              <a:rPr lang="en-US" altLang="zh-CN" sz="1600" dirty="0">
                <a:latin typeface="Arial"/>
                <a:ea typeface="华文宋体"/>
                <a:cs typeface="Arial"/>
              </a:rPr>
              <a:t>(you) </a:t>
            </a:r>
            <a:r>
              <a:rPr lang="en-US" altLang="zh-CN" sz="1600" dirty="0" smtClean="0">
                <a:latin typeface="Arial"/>
                <a:ea typeface="华文宋体"/>
                <a:cs typeface="Arial"/>
              </a:rPr>
              <a:t>use </a:t>
            </a:r>
            <a:r>
              <a:rPr lang="en-US" altLang="zh-CN" sz="1600" dirty="0">
                <a:latin typeface="Arial"/>
                <a:ea typeface="华文宋体"/>
                <a:cs typeface="Arial"/>
              </a:rPr>
              <a:t>face-wash this morning?</a:t>
            </a:r>
            <a:r>
              <a:rPr lang="en-US" altLang="zh-CN" sz="1600" dirty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/>
            </a:r>
            <a:br>
              <a:rPr lang="en-US" altLang="zh-CN" sz="1600" dirty="0">
                <a:solidFill>
                  <a:srgbClr val="222222"/>
                </a:solidFill>
                <a:latin typeface="Arial"/>
                <a:ea typeface="华文宋体"/>
                <a:cs typeface="Arial"/>
              </a:rPr>
            </a:br>
            <a:endParaRPr lang="en-SG" sz="1600" dirty="0">
              <a:effectLst/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128525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6008" y="1802401"/>
            <a:ext cx="8640000" cy="22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SG" sz="1600" dirty="0" smtClean="0">
                <a:latin typeface="华文宋体"/>
                <a:ea typeface="华文宋体"/>
                <a:cs typeface="华文宋体"/>
              </a:rPr>
              <a:t/>
            </a:r>
            <a:br>
              <a:rPr lang="en-SG" sz="1600" dirty="0" smtClean="0">
                <a:latin typeface="华文宋体"/>
                <a:ea typeface="华文宋体"/>
                <a:cs typeface="华文宋体"/>
              </a:rPr>
            </a:b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mand_cts 	</a:t>
            </a:r>
            <a:r>
              <a:rPr lang="en-US" sz="1600" dirty="0" smtClean="0">
                <a:latin typeface="华文宋体"/>
                <a:ea typeface="华文宋体"/>
                <a:cs typeface="华文宋体"/>
              </a:rPr>
              <a:t>那   你 	平 常用 	     的         是     什么   牌子 的  	洗 面 奶</a:t>
            </a:r>
            <a:r>
              <a:rPr lang="en-SG" sz="1600" dirty="0" smtClean="0">
                <a:latin typeface="华文宋体"/>
                <a:ea typeface="华文宋体"/>
                <a:cs typeface="华文宋体"/>
              </a:rPr>
              <a:t/>
            </a:r>
            <a:br>
              <a:rPr lang="en-SG" sz="1600" dirty="0" smtClean="0">
                <a:latin typeface="华文宋体"/>
                <a:ea typeface="华文宋体"/>
                <a:cs typeface="华文宋体"/>
              </a:rPr>
            </a:b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MT_moses	</a:t>
            </a:r>
            <a:r>
              <a:rPr lang="en-US" sz="1600" dirty="0" smtClean="0">
                <a:solidFill>
                  <a:srgbClr val="0000FF"/>
                </a:solidFill>
                <a:latin typeface="华文宋体"/>
                <a:ea typeface="华文宋体"/>
                <a:cs typeface="华文宋体"/>
              </a:rPr>
              <a:t>噉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 你 	平 常用 </a:t>
            </a:r>
            <a:r>
              <a:rPr lang="en-SG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   	         </a:t>
            </a:r>
            <a:r>
              <a:rPr lang="en-US" sz="1600" dirty="0" smtClean="0">
                <a:solidFill>
                  <a:srgbClr val="0000FF"/>
                </a:solidFill>
                <a:latin typeface="华文宋体"/>
                <a:ea typeface="华文宋体"/>
                <a:cs typeface="华文宋体"/>
              </a:rPr>
              <a:t>係</a:t>
            </a:r>
            <a:r>
              <a:rPr 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     什么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 牌子 </a:t>
            </a:r>
            <a:r>
              <a:rPr lang="en-US" sz="1600" dirty="0" smtClean="0">
                <a:latin typeface="华文宋体"/>
                <a:ea typeface="华文宋体"/>
                <a:cs typeface="华文宋体"/>
              </a:rPr>
              <a:t>嘅 	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洗 面 奶</a:t>
            </a:r>
            <a:r>
              <a:rPr lang="en-SG" sz="1600" dirty="0" smtClean="0">
                <a:latin typeface="Cambria"/>
                <a:ea typeface="ＭＳ 明朝"/>
                <a:cs typeface="Times New Roman"/>
              </a:rPr>
              <a:t/>
            </a:r>
            <a:br>
              <a:rPr lang="en-SG" sz="1600" dirty="0" smtClean="0">
                <a:latin typeface="Cambria"/>
                <a:ea typeface="ＭＳ 明朝"/>
                <a:cs typeface="Times New Roman"/>
              </a:rPr>
            </a:b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Human		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嗰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你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平 常用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    </a:t>
            </a:r>
            <a:r>
              <a:rPr lang="en-US" altLang="zh-CN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嘅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系 </a:t>
            </a:r>
            <a:r>
              <a:rPr lang="en-US" altLang="zh-CN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    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乜野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牌子 </a:t>
            </a:r>
            <a:r>
              <a:rPr lang="zh-CN" altLang="en-US" sz="1600" dirty="0" smtClean="0">
                <a:latin typeface="华文宋体"/>
                <a:ea typeface="华文宋体"/>
                <a:cs typeface="华文宋体"/>
              </a:rPr>
              <a:t>嘅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洗 面 奶</a:t>
            </a:r>
            <a:endParaRPr lang="en-US" altLang="zh-CN" sz="1600" dirty="0" smtClean="0">
              <a:solidFill>
                <a:srgbClr val="222222"/>
              </a:solidFill>
              <a:latin typeface="华文宋体"/>
              <a:ea typeface="华文宋体"/>
              <a:cs typeface="华文宋体"/>
            </a:endParaRPr>
          </a:p>
          <a:p>
            <a:pPr algn="l">
              <a:lnSpc>
                <a:spcPct val="150000"/>
              </a:lnSpc>
            </a:pPr>
            <a:r>
              <a:rPr lang="en-SG" sz="1600" dirty="0">
                <a:latin typeface="Arial"/>
                <a:ea typeface="华文宋体"/>
                <a:cs typeface="Arial"/>
              </a:rPr>
              <a:t>			so   you  usually used   - 	        is     what   brand ’s 	wash-face-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milk</a:t>
            </a:r>
          </a:p>
          <a:p>
            <a:pPr algn="l">
              <a:lnSpc>
                <a:spcPct val="150000"/>
              </a:lnSpc>
            </a:pPr>
            <a:r>
              <a:rPr lang="en-SG" sz="1600" dirty="0" smtClean="0">
                <a:latin typeface="Arial"/>
                <a:ea typeface="华文宋体"/>
                <a:cs typeface="Arial"/>
              </a:rPr>
              <a:t>			So </a:t>
            </a:r>
            <a:r>
              <a:rPr lang="en-SG" sz="1600" dirty="0">
                <a:latin typeface="Arial"/>
                <a:ea typeface="华文宋体"/>
                <a:cs typeface="Arial"/>
              </a:rPr>
              <a:t>what brand of face-wash do you usually use/apply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?</a:t>
            </a:r>
            <a:endParaRPr lang="en-US" sz="1600" dirty="0">
              <a:solidFill>
                <a:srgbClr val="222222"/>
              </a:solidFill>
              <a:latin typeface="华文宋体"/>
              <a:ea typeface="华文宋体"/>
              <a:cs typeface="华文宋体"/>
            </a:endParaRPr>
          </a:p>
          <a:p>
            <a:pPr algn="l">
              <a:lnSpc>
                <a:spcPct val="150000"/>
              </a:lnSpc>
            </a:pPr>
            <a:r>
              <a:rPr lang="en-SG" sz="1600" dirty="0" smtClean="0">
                <a:latin typeface="华文宋体"/>
                <a:ea typeface="华文宋体"/>
                <a:cs typeface="华文宋体"/>
              </a:rPr>
              <a:t/>
            </a:r>
            <a:br>
              <a:rPr lang="en-SG" sz="1600" dirty="0" smtClean="0">
                <a:latin typeface="华文宋体"/>
                <a:ea typeface="华文宋体"/>
                <a:cs typeface="华文宋体"/>
              </a:rPr>
            </a:br>
            <a:endParaRPr lang="en-SG" sz="1600" dirty="0"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237602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6008" y="2250500"/>
            <a:ext cx="8157149" cy="18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Mandarin		</a:t>
            </a:r>
            <a:r>
              <a:rPr lang="zh-TW" altLang="en-US" sz="1600" dirty="0" smtClean="0">
                <a:solidFill>
                  <a:srgbClr val="FF0000"/>
                </a:solidFill>
              </a:rPr>
              <a:t>那麽</a:t>
            </a:r>
            <a:r>
              <a:rPr lang="en-US" altLang="zh-TW" sz="1600" dirty="0" smtClean="0"/>
              <a:t>		</a:t>
            </a:r>
            <a:r>
              <a:rPr lang="zh-TW" altLang="en-US" sz="1600" dirty="0" smtClean="0"/>
              <a:t>热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还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穿</a:t>
            </a:r>
            <a:r>
              <a:rPr lang="zh-TW" altLang="en-US" sz="1600" dirty="0" smtClean="0"/>
              <a:t>成</a:t>
            </a:r>
            <a:r>
              <a:rPr lang="en-US" altLang="zh-TW" sz="1600" dirty="0" smtClean="0"/>
              <a:t>		</a:t>
            </a:r>
            <a:r>
              <a:rPr lang="zh-TW" altLang="en-US" sz="1600" dirty="0" smtClean="0">
                <a:solidFill>
                  <a:srgbClr val="FF0000"/>
                </a:solidFill>
              </a:rPr>
              <a:t>这样</a:t>
            </a:r>
            <a:r>
              <a:rPr lang="en-US" altLang="zh-TW" sz="1600" dirty="0">
                <a:solidFill>
                  <a:srgbClr val="FF0000"/>
                </a:solidFill>
              </a:rPr>
              <a:t>	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真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是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Cantonese	</a:t>
            </a:r>
            <a:r>
              <a:rPr lang="zh-TW" altLang="en-US" sz="1600" dirty="0" smtClean="0">
                <a:solidFill>
                  <a:srgbClr val="FF0000"/>
                </a:solidFill>
              </a:rPr>
              <a:t>咁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	</a:t>
            </a:r>
            <a:r>
              <a:rPr lang="zh-TW" altLang="en-US" sz="1600" dirty="0" smtClean="0"/>
              <a:t>热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仲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着</a:t>
            </a:r>
            <a:r>
              <a:rPr lang="zh-TW" altLang="en-US" sz="1600" dirty="0" smtClean="0">
                <a:solidFill>
                  <a:srgbClr val="000000"/>
                </a:solidFill>
              </a:rPr>
              <a:t>成</a:t>
            </a:r>
            <a:r>
              <a:rPr lang="en-US" altLang="zh-TW" sz="1600" dirty="0" smtClean="0"/>
              <a:t>		</a:t>
            </a:r>
            <a:r>
              <a:rPr lang="zh-TW" altLang="en-US" sz="1600" dirty="0" smtClean="0"/>
              <a:t> </a:t>
            </a:r>
            <a:r>
              <a:rPr lang="zh-TW" altLang="en-US" sz="1600" dirty="0">
                <a:solidFill>
                  <a:srgbClr val="FF0000"/>
                </a:solidFill>
              </a:rPr>
              <a:t>噉 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     </a:t>
            </a:r>
            <a:r>
              <a:rPr lang="zh-TW" altLang="en-US" sz="1600" dirty="0" smtClean="0">
                <a:solidFill>
                  <a:srgbClr val="FF0000"/>
                </a:solidFill>
              </a:rPr>
              <a:t>呀 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真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係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SG" sz="1600" dirty="0">
                <a:latin typeface="Arial"/>
                <a:ea typeface="华文宋体"/>
                <a:cs typeface="Arial"/>
              </a:rPr>
              <a:t>			very		hot   still   dress like	this		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really</a:t>
            </a:r>
          </a:p>
          <a:p>
            <a:pPr algn="l">
              <a:lnSpc>
                <a:spcPct val="150000"/>
              </a:lnSpc>
            </a:pPr>
            <a:r>
              <a:rPr lang="en-SG" sz="1600" dirty="0" smtClean="0">
                <a:latin typeface="Arial"/>
                <a:ea typeface="华文宋体"/>
                <a:cs typeface="Arial"/>
              </a:rPr>
              <a:t>			It </a:t>
            </a:r>
            <a:r>
              <a:rPr lang="en-SG" sz="1600" dirty="0">
                <a:latin typeface="Arial"/>
                <a:ea typeface="华文宋体"/>
                <a:cs typeface="Arial"/>
              </a:rPr>
              <a:t>is so hot that it is unpractical (you) dress like this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.</a:t>
            </a:r>
            <a:endParaRPr lang="en-SG" sz="1600" dirty="0">
              <a:latin typeface="Arial"/>
              <a:ea typeface="华文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7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6008" y="2314801"/>
            <a:ext cx="8640000" cy="18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Mandarin		</a:t>
            </a:r>
            <a:r>
              <a:rPr lang="zh-TW" altLang="en-US" sz="1600" dirty="0"/>
              <a:t>热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得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 </a:t>
            </a:r>
            <a:r>
              <a:rPr lang="zh-TW" altLang="en-US" sz="1600" dirty="0" smtClean="0"/>
              <a:t>连 </a:t>
            </a:r>
            <a:r>
              <a:rPr lang="en-US" altLang="zh-TW" sz="1600" dirty="0" smtClean="0"/>
              <a:t>		</a:t>
            </a:r>
            <a:r>
              <a:rPr lang="zh-TW" altLang="en-US" sz="1600" dirty="0" smtClean="0">
                <a:solidFill>
                  <a:srgbClr val="FF0000"/>
                </a:solidFill>
              </a:rPr>
              <a:t>塑</a:t>
            </a:r>
            <a:r>
              <a:rPr lang="zh-TW" altLang="en-US" sz="1600" dirty="0" smtClean="0"/>
              <a:t>胶</a:t>
            </a:r>
            <a:r>
              <a:rPr lang="zh-TW" altLang="en-US" sz="1600" dirty="0"/>
              <a:t>袋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也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出</a:t>
            </a:r>
            <a:r>
              <a:rPr lang="en-US" altLang="zh-TW" sz="1600" dirty="0" smtClean="0"/>
              <a:t>      </a:t>
            </a:r>
            <a:r>
              <a:rPr lang="zh-TW" altLang="en-US" sz="1600" dirty="0" smtClean="0"/>
              <a:t>汗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了</a:t>
            </a:r>
            <a:endParaRPr lang="en-SG" sz="1600" dirty="0" smtClean="0">
              <a:solidFill>
                <a:srgbClr val="FF0000"/>
              </a:solidFill>
              <a:latin typeface="Arial"/>
              <a:ea typeface="Times New Roman"/>
              <a:cs typeface="Times New Roman"/>
            </a:endParaRP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Cantonese	</a:t>
            </a:r>
            <a:r>
              <a:rPr lang="zh-TW" altLang="en-US" sz="1600" dirty="0" smtClean="0"/>
              <a:t>热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到 </a:t>
            </a:r>
            <a:r>
              <a:rPr lang="zh-TW" altLang="en-US" sz="1600" dirty="0">
                <a:solidFill>
                  <a:srgbClr val="FF0000"/>
                </a:solidFill>
              </a:rPr>
              <a:t>呀</a:t>
            </a:r>
            <a:r>
              <a:rPr lang="zh-TW" altLang="en-US" sz="1600" dirty="0"/>
              <a:t> 连 </a:t>
            </a:r>
            <a:r>
              <a:rPr lang="en-US" altLang="zh-TW" sz="1600" dirty="0" smtClean="0"/>
              <a:t>	 </a:t>
            </a:r>
            <a:r>
              <a:rPr lang="zh-TW" altLang="en-US" sz="1600" dirty="0" smtClean="0">
                <a:solidFill>
                  <a:srgbClr val="FF0000"/>
                </a:solidFill>
              </a:rPr>
              <a:t>个</a:t>
            </a:r>
            <a:r>
              <a:rPr lang="en-US" altLang="zh-TW" sz="1600" dirty="0" smtClean="0"/>
              <a:t>	    </a:t>
            </a:r>
            <a:r>
              <a:rPr lang="zh-TW" altLang="en-US" sz="1600" dirty="0" smtClean="0"/>
              <a:t>胶</a:t>
            </a:r>
            <a:r>
              <a:rPr lang="zh-TW" altLang="en-US" sz="1600" dirty="0"/>
              <a:t>袋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都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出 </a:t>
            </a:r>
            <a:r>
              <a:rPr lang="zh-TW" altLang="en-US" sz="1600" dirty="0" smtClean="0">
                <a:solidFill>
                  <a:srgbClr val="FF0000"/>
                </a:solidFill>
              </a:rPr>
              <a:t>晒</a:t>
            </a:r>
            <a:r>
              <a:rPr lang="zh-TW" altLang="en-US" sz="1600" dirty="0" smtClean="0"/>
              <a:t> 汗</a:t>
            </a:r>
            <a:endParaRPr lang="en-US" altLang="zh-TW" sz="1600" dirty="0" smtClean="0"/>
          </a:p>
          <a:p>
            <a:pPr algn="l">
              <a:lnSpc>
                <a:spcPct val="150000"/>
              </a:lnSpc>
            </a:pPr>
            <a:r>
              <a:rPr lang="en-SG" sz="1600" dirty="0">
                <a:latin typeface="Arial"/>
                <a:ea typeface="华文宋体"/>
                <a:cs typeface="Arial"/>
              </a:rPr>
              <a:t>			hot	till     also	     plastic bag	also  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sweats</a:t>
            </a:r>
          </a:p>
          <a:p>
            <a:pPr algn="l">
              <a:lnSpc>
                <a:spcPct val="150000"/>
              </a:lnSpc>
            </a:pPr>
            <a:r>
              <a:rPr lang="en-SG" sz="1600" dirty="0" smtClean="0">
                <a:latin typeface="Arial"/>
                <a:ea typeface="华文宋体"/>
                <a:cs typeface="Arial"/>
              </a:rPr>
              <a:t>			It </a:t>
            </a:r>
            <a:r>
              <a:rPr lang="en-SG" sz="1600" dirty="0">
                <a:latin typeface="Arial"/>
                <a:ea typeface="华文宋体"/>
                <a:cs typeface="Arial"/>
              </a:rPr>
              <a:t>is so hot that even the plastic bag sweats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.</a:t>
            </a:r>
            <a:endParaRPr lang="en-SG" sz="1600" dirty="0">
              <a:latin typeface="Arial"/>
              <a:ea typeface="华文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94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2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You get up so very early!    you  so very   early  get-up  ah mand_cts  你  这么  早   起床  啊 MT_moses 你  这么  早   起身  啊 Human  你  咁      早   起身  啊</vt:lpstr>
      <vt:lpstr>  mand_cts  呵        早上     用 了  洗  面  奶   有没有     啊 MT_moses 呵        朝早       用 咗  洗  面  奶   有没有     啊 Human  呵        今朝   有冇  用 咗  洗  面  奶                                  啊    uh   this morning    use -  wash-face-milk whether   ah     Did (you) use face-wash this morning? </vt:lpstr>
      <vt:lpstr>PowerPoint Presentation</vt:lpstr>
      <vt:lpstr>PowerPoint Presentation</vt:lpstr>
      <vt:lpstr>PowerPoint Presentation</vt:lpstr>
    </vt:vector>
  </TitlesOfParts>
  <Company>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mand_cts  你 这么 早 起床 啊 MT_moses 你 这么 早 起身 啊 Speaker  你 咁   早 起身 啊  </dc:title>
  <dc:creator>GUANGPU HUANG</dc:creator>
  <cp:lastModifiedBy>GUANGPU HUANG</cp:lastModifiedBy>
  <cp:revision>76</cp:revision>
  <dcterms:created xsi:type="dcterms:W3CDTF">2016-01-23T00:02:20Z</dcterms:created>
  <dcterms:modified xsi:type="dcterms:W3CDTF">2016-11-19T07:42:30Z</dcterms:modified>
</cp:coreProperties>
</file>