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1" r:id="rId4"/>
    <p:sldId id="263" r:id="rId5"/>
    <p:sldId id="264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2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11BB-DB87-C041-95A6-282054A6E685}" type="datetimeFigureOut">
              <a:rPr lang="en-US" smtClean="0"/>
              <a:t>19/11/16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24DD-86F4-7D44-BC6D-09D8B2533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14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11BB-DB87-C041-95A6-282054A6E685}" type="datetimeFigureOut">
              <a:rPr lang="en-US" smtClean="0"/>
              <a:t>19/11/16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24DD-86F4-7D44-BC6D-09D8B2533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39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11BB-DB87-C041-95A6-282054A6E685}" type="datetimeFigureOut">
              <a:rPr lang="en-US" smtClean="0"/>
              <a:t>19/11/16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24DD-86F4-7D44-BC6D-09D8B2533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4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11BB-DB87-C041-95A6-282054A6E685}" type="datetimeFigureOut">
              <a:rPr lang="en-US" smtClean="0"/>
              <a:t>19/11/16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24DD-86F4-7D44-BC6D-09D8B2533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9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11BB-DB87-C041-95A6-282054A6E685}" type="datetimeFigureOut">
              <a:rPr lang="en-US" smtClean="0"/>
              <a:t>19/11/16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24DD-86F4-7D44-BC6D-09D8B2533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11BB-DB87-C041-95A6-282054A6E685}" type="datetimeFigureOut">
              <a:rPr lang="en-US" smtClean="0"/>
              <a:t>19/11/16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24DD-86F4-7D44-BC6D-09D8B2533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3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11BB-DB87-C041-95A6-282054A6E685}" type="datetimeFigureOut">
              <a:rPr lang="en-US" smtClean="0"/>
              <a:t>19/11/16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24DD-86F4-7D44-BC6D-09D8B2533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18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11BB-DB87-C041-95A6-282054A6E685}" type="datetimeFigureOut">
              <a:rPr lang="en-US" smtClean="0"/>
              <a:t>19/11/16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24DD-86F4-7D44-BC6D-09D8B2533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4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11BB-DB87-C041-95A6-282054A6E685}" type="datetimeFigureOut">
              <a:rPr lang="en-US" smtClean="0"/>
              <a:t>19/11/16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24DD-86F4-7D44-BC6D-09D8B2533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11BB-DB87-C041-95A6-282054A6E685}" type="datetimeFigureOut">
              <a:rPr lang="en-US" smtClean="0"/>
              <a:t>19/11/16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24DD-86F4-7D44-BC6D-09D8B2533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41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11BB-DB87-C041-95A6-282054A6E685}" type="datetimeFigureOut">
              <a:rPr lang="en-US" smtClean="0"/>
              <a:t>19/11/16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24DD-86F4-7D44-BC6D-09D8B2533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474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311BB-DB87-C041-95A6-282054A6E685}" type="datetimeFigureOut">
              <a:rPr lang="en-US" smtClean="0"/>
              <a:t>19/11/16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B24DD-86F4-7D44-BC6D-09D8B2533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2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08" y="1829710"/>
            <a:ext cx="8640000" cy="2350779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222222"/>
                </a:solidFill>
                <a:latin typeface="Arial"/>
                <a:ea typeface="华文宋体"/>
                <a:cs typeface="Arial"/>
              </a:rPr>
              <a:t>			You get up so very early!</a:t>
            </a:r>
            <a:br>
              <a:rPr lang="en-US" altLang="zh-CN" sz="1600" dirty="0" smtClean="0">
                <a:solidFill>
                  <a:srgbClr val="222222"/>
                </a:solidFill>
                <a:latin typeface="Arial"/>
                <a:ea typeface="华文宋体"/>
                <a:cs typeface="Arial"/>
              </a:rPr>
            </a:br>
            <a:r>
              <a:rPr lang="en-US" altLang="zh-CN" sz="1600" dirty="0">
                <a:solidFill>
                  <a:srgbClr val="222222"/>
                </a:solidFill>
                <a:latin typeface="Arial"/>
                <a:ea typeface="华文宋体"/>
                <a:cs typeface="Arial"/>
              </a:rPr>
              <a:t>	</a:t>
            </a:r>
            <a:r>
              <a:rPr lang="en-US" altLang="zh-CN" sz="1600" dirty="0" smtClean="0">
                <a:solidFill>
                  <a:srgbClr val="222222"/>
                </a:solidFill>
                <a:latin typeface="Arial"/>
                <a:ea typeface="华文宋体"/>
                <a:cs typeface="Arial"/>
              </a:rPr>
              <a:t>		you 	so very  	early		get-up 	ah</a:t>
            </a:r>
            <a:r>
              <a:rPr lang="en-SG" sz="1600" dirty="0" smtClean="0">
                <a:solidFill>
                  <a:srgbClr val="222222"/>
                </a:solidFill>
                <a:latin typeface="Arial"/>
                <a:ea typeface="Times New Roman"/>
                <a:cs typeface="Times New Roman"/>
              </a:rPr>
              <a:t/>
            </a:r>
            <a:br>
              <a:rPr lang="en-SG" sz="1600" dirty="0" smtClean="0">
                <a:solidFill>
                  <a:srgbClr val="222222"/>
                </a:solidFill>
                <a:latin typeface="Arial"/>
                <a:ea typeface="Times New Roman"/>
                <a:cs typeface="Times New Roman"/>
              </a:rPr>
            </a:br>
            <a:r>
              <a:rPr lang="en-SG" sz="1600" dirty="0" smtClean="0">
                <a:solidFill>
                  <a:srgbClr val="222222"/>
                </a:solidFill>
                <a:latin typeface="Arial"/>
                <a:ea typeface="Times New Roman"/>
                <a:cs typeface="Times New Roman"/>
              </a:rPr>
              <a:t>mand_cts </a:t>
            </a:r>
            <a:r>
              <a:rPr lang="en-SG" sz="1600" dirty="0">
                <a:solidFill>
                  <a:srgbClr val="222222"/>
                </a:solidFill>
                <a:latin typeface="Arial"/>
                <a:ea typeface="Times New Roman"/>
                <a:cs typeface="Times New Roman"/>
              </a:rPr>
              <a:t>	</a:t>
            </a:r>
            <a:r>
              <a:rPr lang="en-US" sz="1600" dirty="0">
                <a:solidFill>
                  <a:srgbClr val="222222"/>
                </a:solidFill>
                <a:latin typeface="华文宋体"/>
                <a:ea typeface="华文宋体"/>
                <a:cs typeface="华文宋体"/>
              </a:rPr>
              <a:t>你 </a:t>
            </a:r>
            <a:r>
              <a:rPr lang="en-US" sz="1600" dirty="0" smtClean="0">
                <a:solidFill>
                  <a:srgbClr val="222222"/>
                </a:solidFill>
                <a:latin typeface="华文宋体"/>
                <a:ea typeface="华文宋体"/>
                <a:cs typeface="华文宋体"/>
              </a:rPr>
              <a:t>	这么 	早 		</a:t>
            </a:r>
            <a:r>
              <a:rPr lang="en-US" sz="1600" dirty="0" smtClean="0">
                <a:latin typeface="华文宋体"/>
                <a:ea typeface="华文宋体"/>
                <a:cs typeface="华文宋体"/>
              </a:rPr>
              <a:t>起床</a:t>
            </a:r>
            <a:r>
              <a:rPr lang="en-US" sz="1600" dirty="0" smtClean="0">
                <a:solidFill>
                  <a:srgbClr val="222222"/>
                </a:solidFill>
                <a:latin typeface="华文宋体"/>
                <a:ea typeface="华文宋体"/>
                <a:cs typeface="华文宋体"/>
              </a:rPr>
              <a:t> 	啊</a:t>
            </a:r>
            <a:r>
              <a:rPr lang="en-SG" sz="1600" dirty="0">
                <a:latin typeface="Cambria"/>
                <a:ea typeface="ＭＳ 明朝"/>
                <a:cs typeface="Times New Roman"/>
              </a:rPr>
              <a:t/>
            </a:r>
            <a:br>
              <a:rPr lang="en-SG" sz="1600" dirty="0">
                <a:latin typeface="Cambria"/>
                <a:ea typeface="ＭＳ 明朝"/>
                <a:cs typeface="Times New Roman"/>
              </a:rPr>
            </a:br>
            <a:r>
              <a:rPr lang="en-SG" sz="1600" dirty="0">
                <a:solidFill>
                  <a:srgbClr val="222222"/>
                </a:solidFill>
                <a:latin typeface="Arial"/>
                <a:ea typeface="Times New Roman"/>
                <a:cs typeface="Times New Roman"/>
              </a:rPr>
              <a:t>MT_moses	</a:t>
            </a:r>
            <a:r>
              <a:rPr lang="en-US" sz="1600" dirty="0">
                <a:solidFill>
                  <a:srgbClr val="222222"/>
                </a:solidFill>
                <a:latin typeface="华文宋体"/>
                <a:ea typeface="华文宋体"/>
                <a:cs typeface="华文宋体"/>
              </a:rPr>
              <a:t>你 </a:t>
            </a:r>
            <a:r>
              <a:rPr lang="en-US" sz="1600" dirty="0" smtClean="0">
                <a:solidFill>
                  <a:srgbClr val="222222"/>
                </a:solidFill>
                <a:latin typeface="华文宋体"/>
                <a:ea typeface="华文宋体"/>
                <a:cs typeface="华文宋体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latin typeface="华文宋体"/>
                <a:ea typeface="华文宋体"/>
                <a:cs typeface="华文宋体"/>
              </a:rPr>
              <a:t>这么</a:t>
            </a:r>
            <a:r>
              <a:rPr lang="en-US" sz="1600" dirty="0" smtClean="0">
                <a:solidFill>
                  <a:srgbClr val="222222"/>
                </a:solidFill>
                <a:latin typeface="华文宋体"/>
                <a:ea typeface="华文宋体"/>
                <a:cs typeface="华文宋体"/>
              </a:rPr>
              <a:t> 	早 		</a:t>
            </a:r>
            <a:r>
              <a:rPr lang="en-US" sz="1600" dirty="0" smtClean="0">
                <a:solidFill>
                  <a:srgbClr val="000000"/>
                </a:solidFill>
                <a:latin typeface="华文宋体"/>
                <a:ea typeface="华文宋体"/>
                <a:cs typeface="华文宋体"/>
              </a:rPr>
              <a:t>起身</a:t>
            </a:r>
            <a:r>
              <a:rPr lang="en-US" sz="1600" dirty="0" smtClean="0">
                <a:solidFill>
                  <a:srgbClr val="222222"/>
                </a:solidFill>
                <a:latin typeface="华文宋体"/>
                <a:ea typeface="华文宋体"/>
                <a:cs typeface="华文宋体"/>
              </a:rPr>
              <a:t> 	啊</a:t>
            </a:r>
            <a:r>
              <a:rPr lang="en-SG" sz="1600" dirty="0">
                <a:latin typeface="华文宋体"/>
                <a:ea typeface="华文宋体"/>
                <a:cs typeface="华文宋体"/>
              </a:rPr>
              <a:t/>
            </a:r>
            <a:br>
              <a:rPr lang="en-SG" sz="1600" dirty="0">
                <a:latin typeface="华文宋体"/>
                <a:ea typeface="华文宋体"/>
                <a:cs typeface="华文宋体"/>
              </a:rPr>
            </a:br>
            <a:r>
              <a:rPr lang="en-US" sz="1600" dirty="0" smtClean="0">
                <a:solidFill>
                  <a:srgbClr val="222222"/>
                </a:solidFill>
                <a:latin typeface="Arial"/>
                <a:ea typeface="华文仿宋"/>
                <a:cs typeface="Times New Roman"/>
              </a:rPr>
              <a:t>Human</a:t>
            </a:r>
            <a:r>
              <a:rPr lang="en-US" sz="1600" dirty="0">
                <a:solidFill>
                  <a:srgbClr val="222222"/>
                </a:solidFill>
                <a:latin typeface="Arial"/>
                <a:ea typeface="华文仿宋"/>
                <a:cs typeface="Times New Roman"/>
              </a:rPr>
              <a:t>	</a:t>
            </a:r>
            <a:r>
              <a:rPr lang="en-US" sz="1600" dirty="0" smtClean="0">
                <a:solidFill>
                  <a:srgbClr val="222222"/>
                </a:solidFill>
                <a:latin typeface="Arial"/>
                <a:ea typeface="华文仿宋"/>
                <a:cs typeface="Times New Roman"/>
              </a:rPr>
              <a:t>	</a:t>
            </a:r>
            <a:r>
              <a:rPr lang="zh-CN" altLang="en-US" sz="1600" dirty="0" smtClean="0">
                <a:solidFill>
                  <a:srgbClr val="222222"/>
                </a:solidFill>
                <a:latin typeface="华文宋体"/>
                <a:ea typeface="华文宋体"/>
                <a:cs typeface="华文宋体"/>
              </a:rPr>
              <a:t>你 </a:t>
            </a:r>
            <a:r>
              <a:rPr lang="en-US" altLang="zh-CN" sz="1600" dirty="0" smtClean="0">
                <a:solidFill>
                  <a:srgbClr val="222222"/>
                </a:solidFill>
                <a:latin typeface="华文宋体"/>
                <a:ea typeface="华文宋体"/>
                <a:cs typeface="华文宋体"/>
              </a:rPr>
              <a:t>	</a:t>
            </a:r>
            <a:r>
              <a:rPr lang="zh-CN" altLang="en-US" sz="1600" dirty="0" smtClean="0">
                <a:solidFill>
                  <a:srgbClr val="FF0000"/>
                </a:solidFill>
                <a:latin typeface="华文宋体"/>
                <a:ea typeface="华文宋体"/>
                <a:cs typeface="华文宋体"/>
              </a:rPr>
              <a:t>咁</a:t>
            </a:r>
            <a:r>
              <a:rPr lang="zh-CN" altLang="en-US" sz="1600" dirty="0" smtClean="0">
                <a:solidFill>
                  <a:srgbClr val="222222"/>
                </a:solidFill>
                <a:latin typeface="华文宋体"/>
                <a:ea typeface="华文宋体"/>
                <a:cs typeface="华文宋体"/>
              </a:rPr>
              <a:t> </a:t>
            </a:r>
            <a:r>
              <a:rPr lang="en-US" sz="1600" dirty="0" smtClean="0">
                <a:solidFill>
                  <a:srgbClr val="222222"/>
                </a:solidFill>
                <a:latin typeface="华文宋体"/>
                <a:ea typeface="华文宋体"/>
                <a:cs typeface="华文宋体"/>
              </a:rPr>
              <a:t>    	</a:t>
            </a:r>
            <a:r>
              <a:rPr lang="zh-CN" altLang="en-US" sz="1600" dirty="0" smtClean="0">
                <a:solidFill>
                  <a:srgbClr val="222222"/>
                </a:solidFill>
                <a:latin typeface="华文宋体"/>
                <a:ea typeface="华文宋体"/>
                <a:cs typeface="华文宋体"/>
              </a:rPr>
              <a:t>早 </a:t>
            </a:r>
            <a:r>
              <a:rPr lang="en-US" altLang="zh-CN" sz="1600" dirty="0" smtClean="0">
                <a:solidFill>
                  <a:srgbClr val="222222"/>
                </a:solidFill>
                <a:latin typeface="华文宋体"/>
                <a:ea typeface="华文宋体"/>
                <a:cs typeface="华文宋体"/>
              </a:rPr>
              <a:t>		</a:t>
            </a:r>
            <a:r>
              <a:rPr lang="zh-CN" altLang="en-US" sz="1600" dirty="0" smtClean="0">
                <a:solidFill>
                  <a:srgbClr val="222222"/>
                </a:solidFill>
                <a:latin typeface="华文宋体"/>
                <a:ea typeface="华文宋体"/>
                <a:cs typeface="华文宋体"/>
              </a:rPr>
              <a:t>起</a:t>
            </a:r>
            <a:r>
              <a:rPr lang="zh-CN" altLang="en-US" sz="1600" dirty="0">
                <a:solidFill>
                  <a:srgbClr val="222222"/>
                </a:solidFill>
                <a:latin typeface="华文宋体"/>
                <a:ea typeface="华文宋体"/>
                <a:cs typeface="华文宋体"/>
              </a:rPr>
              <a:t>身 </a:t>
            </a:r>
            <a:r>
              <a:rPr lang="en-US" altLang="zh-CN" sz="1600" dirty="0" smtClean="0">
                <a:solidFill>
                  <a:srgbClr val="222222"/>
                </a:solidFill>
                <a:latin typeface="华文宋体"/>
                <a:ea typeface="华文宋体"/>
                <a:cs typeface="华文宋体"/>
              </a:rPr>
              <a:t>	</a:t>
            </a:r>
            <a:r>
              <a:rPr lang="zh-CN" altLang="en-US" sz="1600" dirty="0" smtClean="0">
                <a:solidFill>
                  <a:srgbClr val="222222"/>
                </a:solidFill>
                <a:latin typeface="华文宋体"/>
                <a:ea typeface="华文宋体"/>
                <a:cs typeface="华文宋体"/>
              </a:rPr>
              <a:t>啊</a:t>
            </a:r>
            <a:endParaRPr lang="en-SG" sz="1600" dirty="0">
              <a:effectLst/>
              <a:latin typeface="华文宋体"/>
              <a:ea typeface="华文宋体"/>
              <a:cs typeface="华文宋体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33817" y="3973474"/>
            <a:ext cx="5489474" cy="14479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endParaRPr lang="en-SG" sz="1600" dirty="0">
              <a:latin typeface="华文宋体"/>
              <a:ea typeface="华文宋体"/>
              <a:cs typeface="华文宋体"/>
            </a:endParaRPr>
          </a:p>
        </p:txBody>
      </p:sp>
    </p:spTree>
    <p:extLst>
      <p:ext uri="{BB962C8B-B14F-4D97-AF65-F5344CB8AC3E}">
        <p14:creationId xmlns:p14="http://schemas.microsoft.com/office/powerpoint/2010/main" val="706505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08" y="2130111"/>
            <a:ext cx="8640000" cy="2232000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222222"/>
                </a:solidFill>
                <a:latin typeface="Arial"/>
                <a:ea typeface="华文宋体"/>
                <a:cs typeface="Arial"/>
              </a:rPr>
              <a:t>	</a:t>
            </a:r>
            <a:br>
              <a:rPr lang="en-US" altLang="zh-CN" sz="1600" dirty="0" smtClean="0">
                <a:solidFill>
                  <a:srgbClr val="222222"/>
                </a:solidFill>
                <a:latin typeface="Arial"/>
                <a:ea typeface="华文宋体"/>
                <a:cs typeface="Arial"/>
              </a:rPr>
            </a:br>
            <a:r>
              <a:rPr lang="en-SG" sz="1600" dirty="0" smtClean="0">
                <a:solidFill>
                  <a:srgbClr val="222222"/>
                </a:solidFill>
                <a:latin typeface="Arial"/>
                <a:ea typeface="Times New Roman"/>
                <a:cs typeface="Times New Roman"/>
              </a:rPr>
              <a:t>mand_cts </a:t>
            </a:r>
            <a:r>
              <a:rPr lang="en-SG" sz="1600" dirty="0">
                <a:solidFill>
                  <a:srgbClr val="222222"/>
                </a:solidFill>
                <a:latin typeface="Arial"/>
                <a:ea typeface="Times New Roman"/>
                <a:cs typeface="Times New Roman"/>
              </a:rPr>
              <a:t>	</a:t>
            </a:r>
            <a:r>
              <a:rPr lang="zh-TW" altLang="en-US" sz="1600" dirty="0">
                <a:latin typeface="华文宋体"/>
                <a:ea typeface="华文宋体"/>
                <a:cs typeface="华文宋体"/>
              </a:rPr>
              <a:t>呵 </a:t>
            </a:r>
            <a:r>
              <a:rPr lang="en-US" altLang="zh-TW" sz="1600" dirty="0" smtClean="0">
                <a:latin typeface="华文宋体"/>
                <a:ea typeface="华文宋体"/>
                <a:cs typeface="华文宋体"/>
              </a:rPr>
              <a:t>       </a:t>
            </a:r>
            <a:r>
              <a:rPr lang="zh-TW" altLang="en-US" sz="1600" dirty="0" smtClean="0">
                <a:latin typeface="华文宋体"/>
                <a:ea typeface="华文宋体"/>
                <a:cs typeface="华文宋体"/>
              </a:rPr>
              <a:t>早</a:t>
            </a:r>
            <a:r>
              <a:rPr lang="zh-TW" altLang="en-US" sz="1600" dirty="0">
                <a:latin typeface="华文宋体"/>
                <a:ea typeface="华文宋体"/>
                <a:cs typeface="华文宋体"/>
              </a:rPr>
              <a:t>上 </a:t>
            </a:r>
            <a:r>
              <a:rPr lang="en-US" altLang="zh-TW" sz="1600" dirty="0" smtClean="0">
                <a:latin typeface="华文宋体"/>
                <a:ea typeface="华文宋体"/>
                <a:cs typeface="华文宋体"/>
              </a:rPr>
              <a:t>			 </a:t>
            </a:r>
            <a:r>
              <a:rPr lang="zh-TW" altLang="en-US" sz="1600" dirty="0" smtClean="0">
                <a:latin typeface="华文宋体"/>
                <a:ea typeface="华文宋体"/>
                <a:cs typeface="华文宋体"/>
              </a:rPr>
              <a:t>用 </a:t>
            </a:r>
            <a:r>
              <a:rPr lang="zh-TW" altLang="en-US" sz="1600" dirty="0">
                <a:latin typeface="华文宋体"/>
                <a:ea typeface="华文宋体"/>
                <a:cs typeface="华文宋体"/>
              </a:rPr>
              <a:t>了 </a:t>
            </a:r>
            <a:r>
              <a:rPr lang="en-US" altLang="zh-TW" sz="1600" dirty="0" smtClean="0">
                <a:latin typeface="华文宋体"/>
                <a:ea typeface="华文宋体"/>
                <a:cs typeface="华文宋体"/>
              </a:rPr>
              <a:t> </a:t>
            </a:r>
            <a:r>
              <a:rPr lang="zh-TW" altLang="en-US" sz="1600" dirty="0" smtClean="0">
                <a:latin typeface="华文宋体"/>
                <a:ea typeface="华文宋体"/>
                <a:cs typeface="华文宋体"/>
              </a:rPr>
              <a:t>洗 </a:t>
            </a:r>
            <a:r>
              <a:rPr lang="en-US" altLang="zh-TW" sz="1600" dirty="0" smtClean="0">
                <a:latin typeface="华文宋体"/>
                <a:ea typeface="华文宋体"/>
                <a:cs typeface="华文宋体"/>
              </a:rPr>
              <a:t> </a:t>
            </a:r>
            <a:r>
              <a:rPr lang="zh-TW" altLang="en-US" sz="1600" dirty="0" smtClean="0">
                <a:latin typeface="华文宋体"/>
                <a:ea typeface="华文宋体"/>
                <a:cs typeface="华文宋体"/>
              </a:rPr>
              <a:t>面 </a:t>
            </a:r>
            <a:r>
              <a:rPr lang="en-US" altLang="zh-TW" sz="1600" dirty="0" smtClean="0">
                <a:latin typeface="华文宋体"/>
                <a:ea typeface="华文宋体"/>
                <a:cs typeface="华文宋体"/>
              </a:rPr>
              <a:t> </a:t>
            </a:r>
            <a:r>
              <a:rPr lang="zh-TW" altLang="en-US" sz="1600" dirty="0" smtClean="0">
                <a:latin typeface="华文宋体"/>
                <a:ea typeface="华文宋体"/>
                <a:cs typeface="华文宋体"/>
              </a:rPr>
              <a:t>奶 </a:t>
            </a:r>
            <a:r>
              <a:rPr lang="en-US" altLang="zh-TW" sz="1600" dirty="0" smtClean="0">
                <a:latin typeface="华文宋体"/>
                <a:ea typeface="华文宋体"/>
                <a:cs typeface="华文宋体"/>
              </a:rPr>
              <a:t>		</a:t>
            </a:r>
            <a:r>
              <a:rPr lang="zh-TW" altLang="en-US" sz="1600" dirty="0" smtClean="0">
                <a:latin typeface="华文宋体"/>
                <a:ea typeface="华文宋体"/>
                <a:cs typeface="华文宋体"/>
              </a:rPr>
              <a:t>有没</a:t>
            </a:r>
            <a:r>
              <a:rPr lang="zh-TW" altLang="en-US" sz="1600" dirty="0">
                <a:latin typeface="华文宋体"/>
                <a:ea typeface="华文宋体"/>
                <a:cs typeface="华文宋体"/>
              </a:rPr>
              <a:t>有 </a:t>
            </a:r>
            <a:r>
              <a:rPr lang="en-US" altLang="zh-TW" sz="1600" dirty="0" smtClean="0">
                <a:latin typeface="华文宋体"/>
                <a:ea typeface="华文宋体"/>
                <a:cs typeface="华文宋体"/>
              </a:rPr>
              <a:t>    </a:t>
            </a:r>
            <a:r>
              <a:rPr lang="zh-TW" altLang="en-US" sz="1600" dirty="0" smtClean="0">
                <a:latin typeface="华文宋体"/>
                <a:ea typeface="华文宋体"/>
                <a:cs typeface="华文宋体"/>
              </a:rPr>
              <a:t>啊</a:t>
            </a:r>
            <a:r>
              <a:rPr lang="en-US" sz="1600" dirty="0">
                <a:latin typeface="华文宋体"/>
                <a:ea typeface="华文宋体"/>
                <a:cs typeface="华文宋体"/>
              </a:rPr>
              <a:t/>
            </a:r>
            <a:br>
              <a:rPr lang="en-US" sz="1600" dirty="0">
                <a:latin typeface="华文宋体"/>
                <a:ea typeface="华文宋体"/>
                <a:cs typeface="华文宋体"/>
              </a:rPr>
            </a:br>
            <a:r>
              <a:rPr lang="en-SG" sz="1600" dirty="0">
                <a:solidFill>
                  <a:srgbClr val="222222"/>
                </a:solidFill>
                <a:latin typeface="Arial"/>
                <a:ea typeface="Times New Roman"/>
                <a:cs typeface="Times New Roman"/>
              </a:rPr>
              <a:t>MT_moses	</a:t>
            </a:r>
            <a:r>
              <a:rPr lang="zh-TW" altLang="en-US" sz="1600" dirty="0">
                <a:latin typeface="华文宋体"/>
                <a:ea typeface="华文宋体"/>
                <a:cs typeface="华文宋体"/>
              </a:rPr>
              <a:t>呵 </a:t>
            </a:r>
            <a:r>
              <a:rPr lang="en-US" altLang="zh-TW" sz="1600" dirty="0" smtClean="0">
                <a:latin typeface="华文宋体"/>
                <a:ea typeface="华文宋体"/>
                <a:cs typeface="华文宋体"/>
              </a:rPr>
              <a:t>       </a:t>
            </a:r>
            <a:r>
              <a:rPr lang="zh-TW" altLang="en-US" sz="1600" dirty="0" smtClean="0">
                <a:solidFill>
                  <a:srgbClr val="FF0000"/>
                </a:solidFill>
                <a:latin typeface="华文宋体"/>
                <a:ea typeface="华文宋体"/>
                <a:cs typeface="华文宋体"/>
              </a:rPr>
              <a:t>朝</a:t>
            </a:r>
            <a:r>
              <a:rPr lang="zh-TW" altLang="en-US" sz="1600" dirty="0">
                <a:solidFill>
                  <a:srgbClr val="FF0000"/>
                </a:solidFill>
                <a:latin typeface="华文宋体"/>
                <a:ea typeface="华文宋体"/>
                <a:cs typeface="华文宋体"/>
              </a:rPr>
              <a:t>早 </a:t>
            </a:r>
            <a:r>
              <a:rPr lang="en-US" altLang="zh-TW" sz="1600" dirty="0" smtClean="0">
                <a:solidFill>
                  <a:srgbClr val="FF0000"/>
                </a:solidFill>
                <a:latin typeface="华文宋体"/>
                <a:ea typeface="华文宋体"/>
                <a:cs typeface="华文宋体"/>
              </a:rPr>
              <a:t>		  	 </a:t>
            </a:r>
            <a:r>
              <a:rPr lang="zh-TW" altLang="en-US" sz="1600" dirty="0" smtClean="0">
                <a:latin typeface="华文宋体"/>
                <a:ea typeface="华文宋体"/>
                <a:cs typeface="华文宋体"/>
              </a:rPr>
              <a:t>用 </a:t>
            </a:r>
            <a:r>
              <a:rPr lang="zh-TW" altLang="en-US" sz="1600" dirty="0">
                <a:latin typeface="华文宋体"/>
                <a:ea typeface="华文宋体"/>
                <a:cs typeface="华文宋体"/>
              </a:rPr>
              <a:t>咗 </a:t>
            </a:r>
            <a:r>
              <a:rPr lang="en-US" altLang="zh-TW" sz="1600" dirty="0" smtClean="0">
                <a:latin typeface="华文宋体"/>
                <a:ea typeface="华文宋体"/>
                <a:cs typeface="华文宋体"/>
              </a:rPr>
              <a:t> </a:t>
            </a:r>
            <a:r>
              <a:rPr lang="zh-TW" altLang="en-US" sz="1600" dirty="0" smtClean="0">
                <a:latin typeface="华文宋体"/>
                <a:ea typeface="华文宋体"/>
                <a:cs typeface="华文宋体"/>
              </a:rPr>
              <a:t>洗</a:t>
            </a:r>
            <a:r>
              <a:rPr lang="en-US" altLang="zh-TW" sz="1600" dirty="0" smtClean="0">
                <a:latin typeface="华文宋体"/>
                <a:ea typeface="华文宋体"/>
                <a:cs typeface="华文宋体"/>
              </a:rPr>
              <a:t> </a:t>
            </a:r>
            <a:r>
              <a:rPr lang="zh-TW" altLang="en-US" sz="1600" dirty="0" smtClean="0">
                <a:latin typeface="华文宋体"/>
                <a:ea typeface="华文宋体"/>
                <a:cs typeface="华文宋体"/>
              </a:rPr>
              <a:t> </a:t>
            </a:r>
            <a:r>
              <a:rPr lang="zh-TW" altLang="en-US" sz="1600" dirty="0">
                <a:latin typeface="华文宋体"/>
                <a:ea typeface="华文宋体"/>
                <a:cs typeface="华文宋体"/>
              </a:rPr>
              <a:t>面 </a:t>
            </a:r>
            <a:r>
              <a:rPr lang="en-US" altLang="zh-TW" sz="1600" dirty="0" smtClean="0">
                <a:latin typeface="华文宋体"/>
                <a:ea typeface="华文宋体"/>
                <a:cs typeface="华文宋体"/>
              </a:rPr>
              <a:t> </a:t>
            </a:r>
            <a:r>
              <a:rPr lang="zh-TW" altLang="en-US" sz="1600" dirty="0" smtClean="0">
                <a:latin typeface="华文宋体"/>
                <a:ea typeface="华文宋体"/>
                <a:cs typeface="华文宋体"/>
              </a:rPr>
              <a:t>奶 </a:t>
            </a:r>
            <a:r>
              <a:rPr lang="en-US" altLang="zh-TW" sz="1600" dirty="0" smtClean="0">
                <a:latin typeface="华文宋体"/>
                <a:ea typeface="华文宋体"/>
                <a:cs typeface="华文宋体"/>
              </a:rPr>
              <a:t>		</a:t>
            </a:r>
            <a:r>
              <a:rPr lang="zh-TW" altLang="en-US" sz="1600" dirty="0" smtClean="0">
                <a:solidFill>
                  <a:srgbClr val="FF0000"/>
                </a:solidFill>
                <a:latin typeface="华文宋体"/>
                <a:ea typeface="华文宋体"/>
                <a:cs typeface="华文宋体"/>
              </a:rPr>
              <a:t>有没</a:t>
            </a:r>
            <a:r>
              <a:rPr lang="zh-TW" altLang="en-US" sz="1600" dirty="0">
                <a:solidFill>
                  <a:srgbClr val="FF0000"/>
                </a:solidFill>
                <a:latin typeface="华文宋体"/>
                <a:ea typeface="华文宋体"/>
                <a:cs typeface="华文宋体"/>
              </a:rPr>
              <a:t>有</a:t>
            </a:r>
            <a:r>
              <a:rPr lang="zh-TW" altLang="en-US" sz="1600" dirty="0">
                <a:latin typeface="华文宋体"/>
                <a:ea typeface="华文宋体"/>
                <a:cs typeface="华文宋体"/>
              </a:rPr>
              <a:t> </a:t>
            </a:r>
            <a:r>
              <a:rPr lang="en-US" altLang="zh-TW" sz="1600" dirty="0" smtClean="0">
                <a:latin typeface="华文宋体"/>
                <a:ea typeface="华文宋体"/>
                <a:cs typeface="华文宋体"/>
              </a:rPr>
              <a:t>    </a:t>
            </a:r>
            <a:r>
              <a:rPr lang="zh-TW" altLang="en-US" sz="1600" dirty="0" smtClean="0">
                <a:latin typeface="华文宋体"/>
                <a:ea typeface="华文宋体"/>
                <a:cs typeface="华文宋体"/>
              </a:rPr>
              <a:t>啊</a:t>
            </a:r>
            <a:r>
              <a:rPr lang="en-US" sz="1600" dirty="0">
                <a:latin typeface="华文宋体"/>
                <a:ea typeface="华文宋体"/>
                <a:cs typeface="华文宋体"/>
              </a:rPr>
              <a:t/>
            </a:r>
            <a:br>
              <a:rPr lang="en-US" sz="1600" dirty="0">
                <a:latin typeface="华文宋体"/>
                <a:ea typeface="华文宋体"/>
                <a:cs typeface="华文宋体"/>
              </a:rPr>
            </a:br>
            <a:r>
              <a:rPr lang="en-US" sz="1600" dirty="0">
                <a:solidFill>
                  <a:srgbClr val="222222"/>
                </a:solidFill>
                <a:latin typeface="Arial"/>
                <a:ea typeface="华文仿宋"/>
                <a:cs typeface="Times New Roman"/>
              </a:rPr>
              <a:t>Human		</a:t>
            </a:r>
            <a:r>
              <a:rPr lang="zh-CHT" altLang="en-US" sz="1600" dirty="0">
                <a:latin typeface="华文宋体"/>
                <a:ea typeface="华文宋体"/>
                <a:cs typeface="华文宋体"/>
              </a:rPr>
              <a:t>呵</a:t>
            </a:r>
            <a:r>
              <a:rPr lang="en-US" altLang="zh-CHT" sz="1600" dirty="0">
                <a:latin typeface="华文宋体"/>
                <a:ea typeface="华文宋体"/>
                <a:cs typeface="华文宋体"/>
              </a:rPr>
              <a:t> </a:t>
            </a:r>
            <a:r>
              <a:rPr lang="en-US" altLang="zh-CHT" sz="1600" dirty="0" smtClean="0">
                <a:latin typeface="华文宋体"/>
                <a:ea typeface="华文宋体"/>
                <a:cs typeface="华文宋体"/>
              </a:rPr>
              <a:t>       </a:t>
            </a:r>
            <a:r>
              <a:rPr lang="zh-CHT" altLang="en-US" sz="1600" dirty="0" smtClean="0">
                <a:solidFill>
                  <a:srgbClr val="FF0000"/>
                </a:solidFill>
                <a:latin typeface="华文宋体"/>
                <a:ea typeface="华文宋体"/>
                <a:cs typeface="华文宋体"/>
              </a:rPr>
              <a:t>今朝</a:t>
            </a:r>
            <a:r>
              <a:rPr lang="zh-CHT" altLang="en-US" sz="1600" dirty="0" smtClean="0">
                <a:latin typeface="华文宋体"/>
                <a:ea typeface="华文宋体"/>
                <a:cs typeface="华文宋体"/>
              </a:rPr>
              <a:t> </a:t>
            </a:r>
            <a:r>
              <a:rPr lang="en-US" altLang="zh-CHT" sz="1600" dirty="0" smtClean="0">
                <a:latin typeface="华文宋体"/>
                <a:ea typeface="华文宋体"/>
                <a:cs typeface="华文宋体"/>
              </a:rPr>
              <a:t>		</a:t>
            </a:r>
            <a:r>
              <a:rPr lang="zh-CHT" altLang="en-US" sz="1600" dirty="0" smtClean="0">
                <a:solidFill>
                  <a:srgbClr val="FF0000"/>
                </a:solidFill>
                <a:latin typeface="华文宋体"/>
                <a:ea typeface="华文宋体"/>
                <a:cs typeface="华文宋体"/>
              </a:rPr>
              <a:t>有冇</a:t>
            </a:r>
            <a:r>
              <a:rPr lang="zh-CHT" altLang="en-US" sz="1600" dirty="0" smtClean="0">
                <a:latin typeface="华文宋体"/>
                <a:ea typeface="华文宋体"/>
                <a:cs typeface="华文宋体"/>
              </a:rPr>
              <a:t> </a:t>
            </a:r>
            <a:r>
              <a:rPr lang="en-US" altLang="zh-CHT" sz="1600" dirty="0" smtClean="0">
                <a:latin typeface="华文宋体"/>
                <a:ea typeface="华文宋体"/>
                <a:cs typeface="华文宋体"/>
              </a:rPr>
              <a:t> </a:t>
            </a:r>
            <a:r>
              <a:rPr lang="zh-CHT" altLang="en-US" sz="1600" dirty="0" smtClean="0">
                <a:latin typeface="华文宋体"/>
                <a:ea typeface="华文宋体"/>
                <a:cs typeface="华文宋体"/>
              </a:rPr>
              <a:t>用</a:t>
            </a:r>
            <a:r>
              <a:rPr lang="en-US" altLang="zh-CHT" sz="1600" dirty="0" smtClean="0">
                <a:latin typeface="华文宋体"/>
                <a:ea typeface="华文宋体"/>
                <a:cs typeface="华文宋体"/>
              </a:rPr>
              <a:t> </a:t>
            </a:r>
            <a:r>
              <a:rPr lang="zh-CHT" altLang="en-US" sz="1600" dirty="0">
                <a:latin typeface="华文宋体"/>
                <a:ea typeface="华文宋体"/>
                <a:cs typeface="华文宋体"/>
              </a:rPr>
              <a:t>咗 </a:t>
            </a:r>
            <a:r>
              <a:rPr lang="en-US" altLang="zh-CHT" sz="1600" dirty="0" smtClean="0">
                <a:latin typeface="华文宋体"/>
                <a:ea typeface="华文宋体"/>
                <a:cs typeface="华文宋体"/>
              </a:rPr>
              <a:t> </a:t>
            </a:r>
            <a:r>
              <a:rPr lang="zh-CHT" altLang="en-US" sz="1600" dirty="0" smtClean="0">
                <a:solidFill>
                  <a:srgbClr val="000000"/>
                </a:solidFill>
                <a:latin typeface="华文宋体"/>
                <a:ea typeface="华文宋体"/>
                <a:cs typeface="华文宋体"/>
              </a:rPr>
              <a:t>洗</a:t>
            </a:r>
            <a:r>
              <a:rPr lang="en-US" altLang="zh-CHT" sz="1600" dirty="0" smtClean="0">
                <a:solidFill>
                  <a:srgbClr val="000000"/>
                </a:solidFill>
                <a:latin typeface="华文宋体"/>
                <a:ea typeface="华文宋体"/>
                <a:cs typeface="华文宋体"/>
              </a:rPr>
              <a:t>  </a:t>
            </a:r>
            <a:r>
              <a:rPr lang="zh-CHT" altLang="en-US" sz="1600" dirty="0" smtClean="0">
                <a:solidFill>
                  <a:srgbClr val="000000"/>
                </a:solidFill>
                <a:latin typeface="华文宋体"/>
                <a:ea typeface="华文宋体"/>
                <a:cs typeface="华文宋体"/>
              </a:rPr>
              <a:t>面</a:t>
            </a:r>
            <a:r>
              <a:rPr lang="en-US" altLang="zh-CHT" sz="1600" dirty="0" smtClean="0">
                <a:solidFill>
                  <a:srgbClr val="000000"/>
                </a:solidFill>
                <a:latin typeface="华文宋体"/>
                <a:ea typeface="华文宋体"/>
                <a:cs typeface="华文宋体"/>
              </a:rPr>
              <a:t>  </a:t>
            </a:r>
            <a:r>
              <a:rPr lang="zh-TW" altLang="en-US" sz="1600" dirty="0" smtClean="0">
                <a:latin typeface="华文宋体"/>
                <a:ea typeface="华文宋体"/>
                <a:cs typeface="华文宋体"/>
              </a:rPr>
              <a:t>奶</a:t>
            </a:r>
            <a:r>
              <a:rPr lang="en-US" altLang="zh-TW" sz="1600" dirty="0" smtClean="0">
                <a:latin typeface="华文宋体"/>
                <a:ea typeface="华文宋体"/>
                <a:cs typeface="华文宋体"/>
              </a:rPr>
              <a:t>                                  </a:t>
            </a:r>
            <a:r>
              <a:rPr lang="zh-CHT" altLang="en-US" sz="1600" dirty="0" smtClean="0">
                <a:latin typeface="华文宋体"/>
                <a:ea typeface="华文宋体"/>
                <a:cs typeface="华文宋体"/>
              </a:rPr>
              <a:t>啊</a:t>
            </a:r>
            <a:r>
              <a:rPr lang="en-US" altLang="zh-CHT" sz="1600" dirty="0" smtClean="0">
                <a:latin typeface="华文宋体"/>
                <a:ea typeface="华文宋体"/>
                <a:cs typeface="华文宋体"/>
              </a:rPr>
              <a:t/>
            </a:r>
            <a:br>
              <a:rPr lang="en-US" altLang="zh-CHT" sz="1600" dirty="0" smtClean="0">
                <a:latin typeface="华文宋体"/>
                <a:ea typeface="华文宋体"/>
                <a:cs typeface="华文宋体"/>
              </a:rPr>
            </a:br>
            <a:r>
              <a:rPr lang="en-SG" sz="1600" dirty="0">
                <a:latin typeface="Arial"/>
                <a:ea typeface="华文宋体"/>
                <a:cs typeface="Arial"/>
              </a:rPr>
              <a:t>			uh   this morning 		 use -  wash-face-milk	whether   ah </a:t>
            </a:r>
            <a:r>
              <a:rPr lang="en-SG" sz="1600" dirty="0" smtClean="0">
                <a:latin typeface="Arial"/>
                <a:ea typeface="华文宋体"/>
                <a:cs typeface="Arial"/>
              </a:rPr>
              <a:t/>
            </a:r>
            <a:br>
              <a:rPr lang="en-SG" sz="1600" dirty="0" smtClean="0">
                <a:latin typeface="Arial"/>
                <a:ea typeface="华文宋体"/>
                <a:cs typeface="Arial"/>
              </a:rPr>
            </a:br>
            <a:r>
              <a:rPr lang="en-SG" sz="1600" dirty="0" smtClean="0">
                <a:latin typeface="Arial"/>
                <a:ea typeface="华文宋体"/>
                <a:cs typeface="Arial"/>
              </a:rPr>
              <a:t>			</a:t>
            </a:r>
            <a:r>
              <a:rPr lang="en-US" altLang="zh-CN" sz="1600" dirty="0" smtClean="0">
                <a:solidFill>
                  <a:srgbClr val="222222"/>
                </a:solidFill>
                <a:latin typeface="Arial"/>
                <a:ea typeface="华文宋体"/>
                <a:cs typeface="Arial"/>
              </a:rPr>
              <a:t>Did </a:t>
            </a:r>
            <a:r>
              <a:rPr lang="en-US" altLang="zh-CN" sz="1600" dirty="0">
                <a:solidFill>
                  <a:srgbClr val="222222"/>
                </a:solidFill>
                <a:latin typeface="Arial"/>
                <a:ea typeface="华文宋体"/>
                <a:cs typeface="Arial"/>
              </a:rPr>
              <a:t>(you) </a:t>
            </a:r>
            <a:r>
              <a:rPr lang="en-US" altLang="zh-CN" sz="1600" dirty="0" smtClean="0">
                <a:solidFill>
                  <a:srgbClr val="222222"/>
                </a:solidFill>
                <a:latin typeface="Arial"/>
                <a:ea typeface="华文宋体"/>
                <a:cs typeface="Arial"/>
              </a:rPr>
              <a:t>use </a:t>
            </a:r>
            <a:r>
              <a:rPr lang="en-US" altLang="zh-CN" sz="1600" dirty="0">
                <a:solidFill>
                  <a:srgbClr val="222222"/>
                </a:solidFill>
                <a:latin typeface="Arial"/>
                <a:ea typeface="华文宋体"/>
                <a:cs typeface="Arial"/>
              </a:rPr>
              <a:t>face-wash this morning?</a:t>
            </a:r>
            <a:br>
              <a:rPr lang="en-US" altLang="zh-CN" sz="1600" dirty="0">
                <a:solidFill>
                  <a:srgbClr val="222222"/>
                </a:solidFill>
                <a:latin typeface="Arial"/>
                <a:ea typeface="华文宋体"/>
                <a:cs typeface="Arial"/>
              </a:rPr>
            </a:br>
            <a:endParaRPr lang="en-SG" sz="1600" dirty="0">
              <a:effectLst/>
              <a:latin typeface="华文宋体"/>
              <a:ea typeface="华文宋体"/>
              <a:cs typeface="华文宋体"/>
            </a:endParaRPr>
          </a:p>
        </p:txBody>
      </p:sp>
    </p:spTree>
    <p:extLst>
      <p:ext uri="{BB962C8B-B14F-4D97-AF65-F5344CB8AC3E}">
        <p14:creationId xmlns:p14="http://schemas.microsoft.com/office/powerpoint/2010/main" val="1285257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96008" y="1802401"/>
            <a:ext cx="8640000" cy="223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SG" sz="1600" dirty="0" smtClean="0">
                <a:latin typeface="华文宋体"/>
                <a:ea typeface="华文宋体"/>
                <a:cs typeface="华文宋体"/>
              </a:rPr>
              <a:t/>
            </a:r>
            <a:br>
              <a:rPr lang="en-SG" sz="1600" dirty="0" smtClean="0">
                <a:latin typeface="华文宋体"/>
                <a:ea typeface="华文宋体"/>
                <a:cs typeface="华文宋体"/>
              </a:rPr>
            </a:br>
            <a:r>
              <a:rPr lang="en-SG" sz="1600" dirty="0" smtClean="0">
                <a:solidFill>
                  <a:srgbClr val="222222"/>
                </a:solidFill>
                <a:latin typeface="Arial"/>
                <a:ea typeface="Times New Roman"/>
                <a:cs typeface="Times New Roman"/>
              </a:rPr>
              <a:t>mand_cts 	</a:t>
            </a:r>
            <a:r>
              <a:rPr lang="en-US" sz="1600" dirty="0" smtClean="0">
                <a:latin typeface="华文宋体"/>
                <a:ea typeface="华文宋体"/>
                <a:cs typeface="华文宋体"/>
              </a:rPr>
              <a:t>那   你 	平 常用 	     的         是     什么   牌子 的  	洗 面 奶</a:t>
            </a:r>
            <a:r>
              <a:rPr lang="en-SG" sz="1600" dirty="0" smtClean="0">
                <a:latin typeface="华文宋体"/>
                <a:ea typeface="华文宋体"/>
                <a:cs typeface="华文宋体"/>
              </a:rPr>
              <a:t/>
            </a:r>
            <a:br>
              <a:rPr lang="en-SG" sz="1600" dirty="0" smtClean="0">
                <a:latin typeface="华文宋体"/>
                <a:ea typeface="华文宋体"/>
                <a:cs typeface="华文宋体"/>
              </a:rPr>
            </a:br>
            <a:r>
              <a:rPr lang="en-SG" sz="1600" dirty="0" smtClean="0">
                <a:solidFill>
                  <a:srgbClr val="222222"/>
                </a:solidFill>
                <a:latin typeface="Arial"/>
                <a:ea typeface="Times New Roman"/>
                <a:cs typeface="Times New Roman"/>
              </a:rPr>
              <a:t>MT_moses	</a:t>
            </a:r>
            <a:r>
              <a:rPr lang="en-US" sz="1600" dirty="0" smtClean="0">
                <a:solidFill>
                  <a:srgbClr val="0000FF"/>
                </a:solidFill>
                <a:latin typeface="华文宋体"/>
                <a:ea typeface="华文宋体"/>
                <a:cs typeface="华文宋体"/>
              </a:rPr>
              <a:t>噉</a:t>
            </a:r>
            <a:r>
              <a:rPr lang="en-US" sz="1600" dirty="0" smtClean="0">
                <a:solidFill>
                  <a:srgbClr val="222222"/>
                </a:solidFill>
                <a:latin typeface="华文宋体"/>
                <a:ea typeface="华文宋体"/>
                <a:cs typeface="华文宋体"/>
              </a:rPr>
              <a:t>   你 	平 常用 </a:t>
            </a:r>
            <a:r>
              <a:rPr lang="en-SG" sz="1600" dirty="0" smtClean="0">
                <a:solidFill>
                  <a:srgbClr val="222222"/>
                </a:solidFill>
                <a:latin typeface="华文宋体"/>
                <a:ea typeface="华文宋体"/>
                <a:cs typeface="华文宋体"/>
              </a:rPr>
              <a:t>     	         </a:t>
            </a:r>
            <a:r>
              <a:rPr lang="en-US" sz="1600" dirty="0" smtClean="0">
                <a:solidFill>
                  <a:srgbClr val="0000FF"/>
                </a:solidFill>
                <a:latin typeface="华文宋体"/>
                <a:ea typeface="华文宋体"/>
                <a:cs typeface="华文宋体"/>
              </a:rPr>
              <a:t>係</a:t>
            </a:r>
            <a:r>
              <a:rPr lang="en-US" sz="1600" dirty="0" smtClean="0">
                <a:solidFill>
                  <a:srgbClr val="FF0000"/>
                </a:solidFill>
                <a:latin typeface="华文宋体"/>
                <a:ea typeface="华文宋体"/>
                <a:cs typeface="华文宋体"/>
              </a:rPr>
              <a:t>     什么</a:t>
            </a:r>
            <a:r>
              <a:rPr lang="en-US" sz="1600" dirty="0" smtClean="0">
                <a:solidFill>
                  <a:srgbClr val="222222"/>
                </a:solidFill>
                <a:latin typeface="华文宋体"/>
                <a:ea typeface="华文宋体"/>
                <a:cs typeface="华文宋体"/>
              </a:rPr>
              <a:t>   牌子 </a:t>
            </a:r>
            <a:r>
              <a:rPr lang="en-US" sz="1600" dirty="0" smtClean="0">
                <a:latin typeface="华文宋体"/>
                <a:ea typeface="华文宋体"/>
                <a:cs typeface="华文宋体"/>
              </a:rPr>
              <a:t>嘅 	</a:t>
            </a:r>
            <a:r>
              <a:rPr lang="en-US" sz="1600" dirty="0" smtClean="0">
                <a:solidFill>
                  <a:srgbClr val="222222"/>
                </a:solidFill>
                <a:latin typeface="华文宋体"/>
                <a:ea typeface="华文宋体"/>
                <a:cs typeface="华文宋体"/>
              </a:rPr>
              <a:t>洗 面 奶</a:t>
            </a:r>
            <a:r>
              <a:rPr lang="en-SG" sz="1600" dirty="0" smtClean="0">
                <a:latin typeface="Cambria"/>
                <a:ea typeface="ＭＳ 明朝"/>
                <a:cs typeface="Times New Roman"/>
              </a:rPr>
              <a:t/>
            </a:r>
            <a:br>
              <a:rPr lang="en-SG" sz="1600" dirty="0" smtClean="0">
                <a:latin typeface="Cambria"/>
                <a:ea typeface="ＭＳ 明朝"/>
                <a:cs typeface="Times New Roman"/>
              </a:rPr>
            </a:br>
            <a:r>
              <a:rPr lang="en-US" sz="1600" dirty="0" smtClean="0">
                <a:solidFill>
                  <a:srgbClr val="222222"/>
                </a:solidFill>
                <a:latin typeface="Arial"/>
                <a:ea typeface="华文仿宋"/>
                <a:cs typeface="Times New Roman"/>
              </a:rPr>
              <a:t>Human		</a:t>
            </a:r>
            <a:r>
              <a:rPr lang="zh-CN" altLang="en-US" sz="1600" dirty="0" smtClean="0">
                <a:solidFill>
                  <a:srgbClr val="FF0000"/>
                </a:solidFill>
                <a:latin typeface="华文宋体"/>
                <a:ea typeface="华文宋体"/>
                <a:cs typeface="华文宋体"/>
              </a:rPr>
              <a:t>嗰</a:t>
            </a:r>
            <a:r>
              <a:rPr lang="zh-CN" altLang="en-US" sz="1600" dirty="0" smtClean="0">
                <a:solidFill>
                  <a:srgbClr val="222222"/>
                </a:solidFill>
                <a:latin typeface="华文宋体"/>
                <a:ea typeface="华文宋体"/>
                <a:cs typeface="华文宋体"/>
              </a:rPr>
              <a:t> </a:t>
            </a:r>
            <a:r>
              <a:rPr lang="en-US" altLang="zh-CN" sz="1600" dirty="0" smtClean="0">
                <a:solidFill>
                  <a:srgbClr val="222222"/>
                </a:solidFill>
                <a:latin typeface="华文宋体"/>
                <a:ea typeface="华文宋体"/>
                <a:cs typeface="华文宋体"/>
              </a:rPr>
              <a:t>  </a:t>
            </a:r>
            <a:r>
              <a:rPr lang="zh-CN" altLang="en-US" sz="1600" dirty="0" smtClean="0">
                <a:solidFill>
                  <a:srgbClr val="222222"/>
                </a:solidFill>
                <a:latin typeface="华文宋体"/>
                <a:ea typeface="华文宋体"/>
                <a:cs typeface="华文宋体"/>
              </a:rPr>
              <a:t>你 </a:t>
            </a:r>
            <a:r>
              <a:rPr lang="en-US" altLang="zh-CN" sz="1600" dirty="0" smtClean="0">
                <a:solidFill>
                  <a:srgbClr val="222222"/>
                </a:solidFill>
                <a:latin typeface="华文宋体"/>
                <a:ea typeface="华文宋体"/>
                <a:cs typeface="华文宋体"/>
              </a:rPr>
              <a:t>	</a:t>
            </a:r>
            <a:r>
              <a:rPr lang="zh-CN" altLang="en-US" sz="1600" dirty="0" smtClean="0">
                <a:solidFill>
                  <a:srgbClr val="222222"/>
                </a:solidFill>
                <a:latin typeface="华文宋体"/>
                <a:ea typeface="华文宋体"/>
                <a:cs typeface="华文宋体"/>
              </a:rPr>
              <a:t>平 常用 </a:t>
            </a:r>
            <a:r>
              <a:rPr lang="en-US" altLang="zh-CN" sz="1600" dirty="0" smtClean="0">
                <a:solidFill>
                  <a:srgbClr val="222222"/>
                </a:solidFill>
                <a:latin typeface="华文宋体"/>
                <a:ea typeface="华文宋体"/>
                <a:cs typeface="华文宋体"/>
              </a:rPr>
              <a:t>	    </a:t>
            </a:r>
            <a:r>
              <a:rPr lang="en-US" altLang="zh-CN" sz="1600" dirty="0" smtClean="0">
                <a:solidFill>
                  <a:srgbClr val="FF0000"/>
                </a:solidFill>
                <a:latin typeface="华文宋体"/>
                <a:ea typeface="华文宋体"/>
                <a:cs typeface="华文宋体"/>
              </a:rPr>
              <a:t> </a:t>
            </a:r>
            <a:r>
              <a:rPr lang="zh-CN" altLang="en-US" sz="1600" dirty="0" smtClean="0">
                <a:solidFill>
                  <a:srgbClr val="FF0000"/>
                </a:solidFill>
                <a:latin typeface="华文宋体"/>
                <a:ea typeface="华文宋体"/>
                <a:cs typeface="华文宋体"/>
              </a:rPr>
              <a:t>嘅</a:t>
            </a:r>
            <a:r>
              <a:rPr lang="zh-CN" altLang="en-US" sz="1600" dirty="0" smtClean="0">
                <a:solidFill>
                  <a:srgbClr val="222222"/>
                </a:solidFill>
                <a:latin typeface="华文宋体"/>
                <a:ea typeface="华文宋体"/>
                <a:cs typeface="华文宋体"/>
              </a:rPr>
              <a:t> </a:t>
            </a:r>
            <a:r>
              <a:rPr lang="en-US" altLang="zh-CN" sz="1600" dirty="0" smtClean="0">
                <a:solidFill>
                  <a:srgbClr val="222222"/>
                </a:solidFill>
                <a:latin typeface="华文宋体"/>
                <a:ea typeface="华文宋体"/>
                <a:cs typeface="华文宋体"/>
              </a:rPr>
              <a:t>	</a:t>
            </a:r>
            <a:r>
              <a:rPr lang="zh-CN" altLang="en-US" sz="1600" dirty="0" smtClean="0">
                <a:solidFill>
                  <a:srgbClr val="FF0000"/>
                </a:solidFill>
                <a:latin typeface="华文宋体"/>
                <a:ea typeface="华文宋体"/>
                <a:cs typeface="华文宋体"/>
              </a:rPr>
              <a:t>系 </a:t>
            </a:r>
            <a:r>
              <a:rPr lang="en-US" altLang="zh-CN" sz="1600" dirty="0" smtClean="0">
                <a:solidFill>
                  <a:srgbClr val="FF0000"/>
                </a:solidFill>
                <a:latin typeface="华文宋体"/>
                <a:ea typeface="华文宋体"/>
                <a:cs typeface="华文宋体"/>
              </a:rPr>
              <a:t>    </a:t>
            </a:r>
            <a:r>
              <a:rPr lang="zh-CN" altLang="en-US" sz="1600" dirty="0" smtClean="0">
                <a:solidFill>
                  <a:srgbClr val="FF0000"/>
                </a:solidFill>
                <a:latin typeface="华文宋体"/>
                <a:ea typeface="华文宋体"/>
                <a:cs typeface="华文宋体"/>
              </a:rPr>
              <a:t>乜野</a:t>
            </a:r>
            <a:r>
              <a:rPr lang="zh-CN" altLang="en-US" sz="1600" dirty="0" smtClean="0">
                <a:solidFill>
                  <a:srgbClr val="222222"/>
                </a:solidFill>
                <a:latin typeface="华文宋体"/>
                <a:ea typeface="华文宋体"/>
                <a:cs typeface="华文宋体"/>
              </a:rPr>
              <a:t> </a:t>
            </a:r>
            <a:r>
              <a:rPr lang="en-US" altLang="zh-CN" sz="1600" dirty="0" smtClean="0">
                <a:solidFill>
                  <a:srgbClr val="222222"/>
                </a:solidFill>
                <a:latin typeface="华文宋体"/>
                <a:ea typeface="华文宋体"/>
                <a:cs typeface="华文宋体"/>
              </a:rPr>
              <a:t>  </a:t>
            </a:r>
            <a:r>
              <a:rPr lang="zh-CN" altLang="en-US" sz="1600" dirty="0" smtClean="0">
                <a:solidFill>
                  <a:srgbClr val="222222"/>
                </a:solidFill>
                <a:latin typeface="华文宋体"/>
                <a:ea typeface="华文宋体"/>
                <a:cs typeface="华文宋体"/>
              </a:rPr>
              <a:t>牌子 </a:t>
            </a:r>
            <a:r>
              <a:rPr lang="zh-CN" altLang="en-US" sz="1600" dirty="0" smtClean="0">
                <a:latin typeface="华文宋体"/>
                <a:ea typeface="华文宋体"/>
                <a:cs typeface="华文宋体"/>
              </a:rPr>
              <a:t>嘅</a:t>
            </a:r>
            <a:r>
              <a:rPr lang="zh-CN" altLang="en-US" sz="1600" dirty="0" smtClean="0">
                <a:solidFill>
                  <a:srgbClr val="222222"/>
                </a:solidFill>
                <a:latin typeface="华文宋体"/>
                <a:ea typeface="华文宋体"/>
                <a:cs typeface="华文宋体"/>
              </a:rPr>
              <a:t> </a:t>
            </a:r>
            <a:r>
              <a:rPr lang="en-US" altLang="zh-CN" sz="1600" dirty="0" smtClean="0">
                <a:solidFill>
                  <a:srgbClr val="222222"/>
                </a:solidFill>
                <a:latin typeface="华文宋体"/>
                <a:ea typeface="华文宋体"/>
                <a:cs typeface="华文宋体"/>
              </a:rPr>
              <a:t>	</a:t>
            </a:r>
            <a:r>
              <a:rPr lang="zh-CN" altLang="en-US" sz="1600" dirty="0" smtClean="0">
                <a:solidFill>
                  <a:srgbClr val="222222"/>
                </a:solidFill>
                <a:latin typeface="华文宋体"/>
                <a:ea typeface="华文宋体"/>
                <a:cs typeface="华文宋体"/>
              </a:rPr>
              <a:t>洗 面 奶</a:t>
            </a:r>
            <a:endParaRPr lang="en-US" altLang="zh-CN" sz="1600" dirty="0" smtClean="0">
              <a:solidFill>
                <a:srgbClr val="222222"/>
              </a:solidFill>
              <a:latin typeface="华文宋体"/>
              <a:ea typeface="华文宋体"/>
              <a:cs typeface="华文宋体"/>
            </a:endParaRPr>
          </a:p>
          <a:p>
            <a:pPr algn="l">
              <a:lnSpc>
                <a:spcPct val="150000"/>
              </a:lnSpc>
            </a:pPr>
            <a:r>
              <a:rPr lang="en-SG" sz="1600" dirty="0">
                <a:latin typeface="Arial"/>
                <a:ea typeface="华文宋体"/>
                <a:cs typeface="Arial"/>
              </a:rPr>
              <a:t>			so   you  usually used   - 	        is     what   brand ’s 	wash-face-</a:t>
            </a:r>
            <a:r>
              <a:rPr lang="en-SG" sz="1600" dirty="0" smtClean="0">
                <a:latin typeface="Arial"/>
                <a:ea typeface="华文宋体"/>
                <a:cs typeface="Arial"/>
              </a:rPr>
              <a:t>milk</a:t>
            </a:r>
          </a:p>
          <a:p>
            <a:pPr algn="l">
              <a:lnSpc>
                <a:spcPct val="150000"/>
              </a:lnSpc>
            </a:pPr>
            <a:r>
              <a:rPr lang="en-SG" sz="1600" dirty="0" smtClean="0">
                <a:latin typeface="Arial"/>
                <a:ea typeface="华文宋体"/>
                <a:cs typeface="Arial"/>
              </a:rPr>
              <a:t>			So </a:t>
            </a:r>
            <a:r>
              <a:rPr lang="en-SG" sz="1600" dirty="0">
                <a:latin typeface="Arial"/>
                <a:ea typeface="华文宋体"/>
                <a:cs typeface="Arial"/>
              </a:rPr>
              <a:t>what brand of face-wash do you usually use/apply</a:t>
            </a:r>
            <a:r>
              <a:rPr lang="en-SG" sz="1600" dirty="0" smtClean="0">
                <a:latin typeface="Arial"/>
                <a:ea typeface="华文宋体"/>
                <a:cs typeface="Arial"/>
              </a:rPr>
              <a:t>?</a:t>
            </a:r>
            <a:endParaRPr lang="en-US" sz="1600" dirty="0">
              <a:solidFill>
                <a:srgbClr val="222222"/>
              </a:solidFill>
              <a:latin typeface="华文宋体"/>
              <a:ea typeface="华文宋体"/>
              <a:cs typeface="华文宋体"/>
            </a:endParaRPr>
          </a:p>
          <a:p>
            <a:pPr algn="l">
              <a:lnSpc>
                <a:spcPct val="150000"/>
              </a:lnSpc>
            </a:pPr>
            <a:r>
              <a:rPr lang="en-SG" sz="1600" dirty="0" smtClean="0">
                <a:latin typeface="华文宋体"/>
                <a:ea typeface="华文宋体"/>
                <a:cs typeface="华文宋体"/>
              </a:rPr>
              <a:t/>
            </a:r>
            <a:br>
              <a:rPr lang="en-SG" sz="1600" dirty="0" smtClean="0">
                <a:latin typeface="华文宋体"/>
                <a:ea typeface="华文宋体"/>
                <a:cs typeface="华文宋体"/>
              </a:rPr>
            </a:br>
            <a:endParaRPr lang="en-SG" sz="1600" dirty="0">
              <a:latin typeface="华文宋体"/>
              <a:ea typeface="华文宋体"/>
              <a:cs typeface="华文宋体"/>
            </a:endParaRPr>
          </a:p>
        </p:txBody>
      </p:sp>
    </p:spTree>
    <p:extLst>
      <p:ext uri="{BB962C8B-B14F-4D97-AF65-F5344CB8AC3E}">
        <p14:creationId xmlns:p14="http://schemas.microsoft.com/office/powerpoint/2010/main" val="2376020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96008" y="2250500"/>
            <a:ext cx="8157149" cy="180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SG" sz="1600" dirty="0" smtClean="0">
                <a:solidFill>
                  <a:srgbClr val="222222"/>
                </a:solidFill>
                <a:latin typeface="Arial"/>
                <a:ea typeface="Times New Roman"/>
                <a:cs typeface="Times New Roman"/>
              </a:rPr>
              <a:t>Mandarin</a:t>
            </a:r>
            <a:r>
              <a:rPr lang="en-SG" sz="1600" dirty="0" smtClean="0">
                <a:solidFill>
                  <a:srgbClr val="222222"/>
                </a:solidFill>
                <a:latin typeface="Arial"/>
                <a:ea typeface="Times New Roman"/>
                <a:cs typeface="Times New Roman"/>
              </a:rPr>
              <a:t>		</a:t>
            </a:r>
            <a:r>
              <a:rPr lang="zh-TW" altLang="en-US" sz="1600" dirty="0" smtClean="0">
                <a:solidFill>
                  <a:srgbClr val="FF0000"/>
                </a:solidFill>
              </a:rPr>
              <a:t>那麽</a:t>
            </a:r>
            <a:r>
              <a:rPr lang="en-US" altLang="zh-TW" sz="1600" dirty="0" smtClean="0"/>
              <a:t>		</a:t>
            </a:r>
            <a:r>
              <a:rPr lang="zh-TW" altLang="en-US" sz="1600" dirty="0" smtClean="0"/>
              <a:t>热</a:t>
            </a:r>
            <a:r>
              <a:rPr lang="en-US" altLang="zh-TW" sz="1600" dirty="0" smtClean="0"/>
              <a:t>	</a:t>
            </a:r>
            <a:r>
              <a:rPr lang="zh-TW" altLang="en-US" sz="1600" dirty="0" smtClean="0">
                <a:solidFill>
                  <a:srgbClr val="FF0000"/>
                </a:solidFill>
              </a:rPr>
              <a:t>还</a:t>
            </a:r>
            <a:r>
              <a:rPr lang="en-US" altLang="zh-TW" sz="1600" dirty="0" smtClean="0"/>
              <a:t>	</a:t>
            </a:r>
            <a:r>
              <a:rPr lang="zh-TW" altLang="en-US" sz="1600" dirty="0" smtClean="0">
                <a:solidFill>
                  <a:srgbClr val="FF0000"/>
                </a:solidFill>
              </a:rPr>
              <a:t>穿</a:t>
            </a:r>
            <a:r>
              <a:rPr lang="zh-TW" altLang="en-US" sz="1600" dirty="0" smtClean="0"/>
              <a:t>成</a:t>
            </a:r>
            <a:r>
              <a:rPr lang="en-US" altLang="zh-TW" sz="1600" dirty="0" smtClean="0"/>
              <a:t>		</a:t>
            </a:r>
            <a:r>
              <a:rPr lang="zh-TW" altLang="en-US" sz="1600" dirty="0" smtClean="0">
                <a:solidFill>
                  <a:srgbClr val="FF0000"/>
                </a:solidFill>
              </a:rPr>
              <a:t>这样</a:t>
            </a:r>
            <a:r>
              <a:rPr lang="en-US" altLang="zh-TW" sz="1600" dirty="0">
                <a:solidFill>
                  <a:srgbClr val="FF0000"/>
                </a:solidFill>
              </a:rPr>
              <a:t>	</a:t>
            </a:r>
            <a:r>
              <a:rPr lang="en-US" altLang="zh-TW" sz="1600" dirty="0" smtClean="0"/>
              <a:t>	</a:t>
            </a:r>
            <a:r>
              <a:rPr lang="zh-TW" altLang="en-US" sz="1600" dirty="0" smtClean="0"/>
              <a:t>真 </a:t>
            </a:r>
            <a:r>
              <a:rPr lang="en-US" altLang="zh-TW" sz="1600" dirty="0" smtClean="0"/>
              <a:t>	</a:t>
            </a:r>
            <a:r>
              <a:rPr lang="zh-TW" altLang="en-US" sz="1600" dirty="0" smtClean="0">
                <a:solidFill>
                  <a:srgbClr val="FF0000"/>
                </a:solidFill>
              </a:rPr>
              <a:t>是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	</a:t>
            </a:r>
            <a:r>
              <a:rPr lang="zh-TW" altLang="en-US" sz="1600" dirty="0" smtClean="0"/>
              <a:t>的</a:t>
            </a:r>
            <a:endParaRPr lang="en-US" altLang="zh-TW" sz="1600" dirty="0" smtClean="0"/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rgbClr val="222222"/>
                </a:solidFill>
                <a:latin typeface="Arial"/>
                <a:ea typeface="华文仿宋"/>
                <a:cs typeface="Times New Roman"/>
              </a:rPr>
              <a:t>Cantonese</a:t>
            </a:r>
            <a:r>
              <a:rPr lang="en-US" sz="1600" dirty="0" smtClean="0">
                <a:solidFill>
                  <a:srgbClr val="222222"/>
                </a:solidFill>
                <a:latin typeface="Arial"/>
                <a:ea typeface="华文仿宋"/>
                <a:cs typeface="Times New Roman"/>
              </a:rPr>
              <a:t>	</a:t>
            </a:r>
            <a:r>
              <a:rPr lang="zh-TW" altLang="en-US" sz="1600" dirty="0" smtClean="0">
                <a:solidFill>
                  <a:srgbClr val="FF0000"/>
                </a:solidFill>
              </a:rPr>
              <a:t>咁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		</a:t>
            </a:r>
            <a:r>
              <a:rPr lang="zh-TW" altLang="en-US" sz="1600" dirty="0" smtClean="0"/>
              <a:t>热</a:t>
            </a:r>
            <a:r>
              <a:rPr lang="en-US" altLang="zh-TW" sz="1600" dirty="0" smtClean="0"/>
              <a:t>	</a:t>
            </a:r>
            <a:r>
              <a:rPr lang="zh-TW" altLang="en-US" sz="1600" dirty="0" smtClean="0">
                <a:solidFill>
                  <a:srgbClr val="FF0000"/>
                </a:solidFill>
              </a:rPr>
              <a:t>仲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	</a:t>
            </a:r>
            <a:r>
              <a:rPr lang="zh-TW" altLang="en-US" sz="1600" dirty="0" smtClean="0">
                <a:solidFill>
                  <a:srgbClr val="FF0000"/>
                </a:solidFill>
              </a:rPr>
              <a:t>着</a:t>
            </a:r>
            <a:r>
              <a:rPr lang="zh-TW" altLang="en-US" sz="1600" dirty="0" smtClean="0">
                <a:solidFill>
                  <a:srgbClr val="000000"/>
                </a:solidFill>
              </a:rPr>
              <a:t>成</a:t>
            </a:r>
            <a:r>
              <a:rPr lang="en-US" altLang="zh-TW" sz="1600" dirty="0" smtClean="0"/>
              <a:t>		</a:t>
            </a:r>
            <a:r>
              <a:rPr lang="zh-TW" altLang="en-US" sz="1600" dirty="0" smtClean="0"/>
              <a:t> </a:t>
            </a:r>
            <a:r>
              <a:rPr lang="zh-TW" altLang="en-US" sz="1600" dirty="0">
                <a:solidFill>
                  <a:srgbClr val="FF0000"/>
                </a:solidFill>
              </a:rPr>
              <a:t>噉 </a:t>
            </a:r>
            <a:r>
              <a:rPr lang="en-US" altLang="zh-TW" sz="1600" dirty="0">
                <a:solidFill>
                  <a:srgbClr val="FF0000"/>
                </a:solidFill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</a:rPr>
              <a:t>     </a:t>
            </a:r>
            <a:r>
              <a:rPr lang="zh-TW" altLang="en-US" sz="1600" dirty="0" smtClean="0">
                <a:solidFill>
                  <a:srgbClr val="FF0000"/>
                </a:solidFill>
              </a:rPr>
              <a:t>呀 </a:t>
            </a:r>
            <a:r>
              <a:rPr lang="en-US" altLang="zh-TW" sz="1600" dirty="0" smtClean="0"/>
              <a:t>	</a:t>
            </a:r>
            <a:r>
              <a:rPr lang="zh-TW" altLang="en-US" sz="1600" dirty="0" smtClean="0"/>
              <a:t>真 </a:t>
            </a:r>
            <a:r>
              <a:rPr lang="en-US" altLang="zh-TW" sz="1600" dirty="0" smtClean="0"/>
              <a:t>	</a:t>
            </a:r>
            <a:r>
              <a:rPr lang="zh-TW" altLang="en-US" sz="1600" dirty="0" smtClean="0">
                <a:solidFill>
                  <a:srgbClr val="FF0000"/>
                </a:solidFill>
              </a:rPr>
              <a:t>係</a:t>
            </a:r>
            <a:endParaRPr lang="en-US" altLang="zh-TW" sz="1600" dirty="0" smtClean="0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SG" sz="1600" dirty="0">
                <a:latin typeface="Arial"/>
                <a:ea typeface="华文宋体"/>
                <a:cs typeface="Arial"/>
              </a:rPr>
              <a:t>			very		hot   still   dress like	this		</a:t>
            </a:r>
            <a:r>
              <a:rPr lang="en-SG" sz="1600" dirty="0" smtClean="0">
                <a:latin typeface="Arial"/>
                <a:ea typeface="华文宋体"/>
                <a:cs typeface="Arial"/>
              </a:rPr>
              <a:t>really</a:t>
            </a:r>
          </a:p>
          <a:p>
            <a:pPr algn="l">
              <a:lnSpc>
                <a:spcPct val="150000"/>
              </a:lnSpc>
            </a:pPr>
            <a:r>
              <a:rPr lang="en-SG" sz="1600" dirty="0" smtClean="0">
                <a:latin typeface="Arial"/>
                <a:ea typeface="华文宋体"/>
                <a:cs typeface="Arial"/>
              </a:rPr>
              <a:t>			It </a:t>
            </a:r>
            <a:r>
              <a:rPr lang="en-SG" sz="1600" dirty="0">
                <a:latin typeface="Arial"/>
                <a:ea typeface="华文宋体"/>
                <a:cs typeface="Arial"/>
              </a:rPr>
              <a:t>is so hot that it is unpractical (you) dress like this</a:t>
            </a:r>
            <a:r>
              <a:rPr lang="en-SG" sz="1600" dirty="0" smtClean="0">
                <a:latin typeface="Arial"/>
                <a:ea typeface="华文宋体"/>
                <a:cs typeface="Arial"/>
              </a:rPr>
              <a:t>.</a:t>
            </a:r>
            <a:endParaRPr lang="en-SG" sz="1600" dirty="0">
              <a:latin typeface="Arial"/>
              <a:ea typeface="华文宋体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777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96008" y="2314801"/>
            <a:ext cx="8640000" cy="180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SG" sz="1600" dirty="0" smtClean="0">
                <a:solidFill>
                  <a:srgbClr val="222222"/>
                </a:solidFill>
                <a:latin typeface="Arial"/>
                <a:ea typeface="Times New Roman"/>
                <a:cs typeface="Times New Roman"/>
              </a:rPr>
              <a:t>Mandarin		</a:t>
            </a:r>
            <a:r>
              <a:rPr lang="zh-TW" altLang="en-US" sz="1600" dirty="0"/>
              <a:t>热 </a:t>
            </a:r>
            <a:r>
              <a:rPr lang="en-US" altLang="zh-TW" sz="1600" dirty="0" smtClean="0"/>
              <a:t>	</a:t>
            </a:r>
            <a:r>
              <a:rPr lang="zh-TW" altLang="en-US" sz="1600" dirty="0" smtClean="0">
                <a:solidFill>
                  <a:srgbClr val="FF0000"/>
                </a:solidFill>
              </a:rPr>
              <a:t>得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	 </a:t>
            </a:r>
            <a:r>
              <a:rPr lang="zh-TW" altLang="en-US" sz="1600" dirty="0" smtClean="0"/>
              <a:t>连 </a:t>
            </a:r>
            <a:r>
              <a:rPr lang="en-US" altLang="zh-TW" sz="1600" dirty="0" smtClean="0"/>
              <a:t>		</a:t>
            </a:r>
            <a:r>
              <a:rPr lang="zh-TW" altLang="en-US" sz="1600" dirty="0" smtClean="0">
                <a:solidFill>
                  <a:srgbClr val="FF0000"/>
                </a:solidFill>
              </a:rPr>
              <a:t>塑</a:t>
            </a:r>
            <a:r>
              <a:rPr lang="zh-TW" altLang="en-US" sz="1600" dirty="0" smtClean="0"/>
              <a:t>胶</a:t>
            </a:r>
            <a:r>
              <a:rPr lang="zh-TW" altLang="en-US" sz="1600" dirty="0"/>
              <a:t>袋 </a:t>
            </a:r>
            <a:r>
              <a:rPr lang="en-US" altLang="zh-TW" sz="1600" dirty="0" smtClean="0"/>
              <a:t>	</a:t>
            </a:r>
            <a:r>
              <a:rPr lang="zh-TW" altLang="en-US" sz="1600" dirty="0" smtClean="0">
                <a:solidFill>
                  <a:srgbClr val="FF0000"/>
                </a:solidFill>
              </a:rPr>
              <a:t>也</a:t>
            </a:r>
            <a:r>
              <a:rPr lang="en-US" altLang="zh-TW" sz="1600" dirty="0" smtClean="0"/>
              <a:t>	</a:t>
            </a:r>
            <a:r>
              <a:rPr lang="zh-TW" altLang="en-US" sz="1600" dirty="0" smtClean="0"/>
              <a:t>出</a:t>
            </a:r>
            <a:r>
              <a:rPr lang="en-US" altLang="zh-TW" sz="1600" dirty="0" smtClean="0"/>
              <a:t>      </a:t>
            </a:r>
            <a:r>
              <a:rPr lang="zh-TW" altLang="en-US" sz="1600" dirty="0" smtClean="0"/>
              <a:t>汗 </a:t>
            </a:r>
            <a:r>
              <a:rPr lang="en-US" altLang="zh-TW" sz="1600" dirty="0" smtClean="0"/>
              <a:t>	</a:t>
            </a:r>
            <a:r>
              <a:rPr lang="zh-TW" altLang="en-US" sz="1600" dirty="0" smtClean="0">
                <a:solidFill>
                  <a:srgbClr val="FF0000"/>
                </a:solidFill>
              </a:rPr>
              <a:t>了</a:t>
            </a:r>
            <a:endParaRPr lang="en-SG" sz="1600" dirty="0" smtClean="0">
              <a:solidFill>
                <a:srgbClr val="FF0000"/>
              </a:solidFill>
              <a:latin typeface="Arial"/>
              <a:ea typeface="Times New Roman"/>
              <a:cs typeface="Times New Roman"/>
            </a:endParaRP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rgbClr val="222222"/>
                </a:solidFill>
                <a:latin typeface="Arial"/>
                <a:ea typeface="华文仿宋"/>
                <a:cs typeface="Times New Roman"/>
              </a:rPr>
              <a:t>Cantonese	</a:t>
            </a:r>
            <a:r>
              <a:rPr lang="zh-TW" altLang="en-US" sz="1600" dirty="0" smtClean="0"/>
              <a:t>热</a:t>
            </a:r>
            <a:r>
              <a:rPr lang="en-US" altLang="zh-TW" sz="1600" dirty="0" smtClean="0"/>
              <a:t>	</a:t>
            </a:r>
            <a:r>
              <a:rPr lang="zh-TW" altLang="en-US" sz="1600" dirty="0" smtClean="0">
                <a:solidFill>
                  <a:srgbClr val="FF0000"/>
                </a:solidFill>
              </a:rPr>
              <a:t>到 </a:t>
            </a:r>
            <a:r>
              <a:rPr lang="zh-TW" altLang="en-US" sz="1600" dirty="0">
                <a:solidFill>
                  <a:srgbClr val="FF0000"/>
                </a:solidFill>
              </a:rPr>
              <a:t>呀</a:t>
            </a:r>
            <a:r>
              <a:rPr lang="zh-TW" altLang="en-US" sz="1600" dirty="0"/>
              <a:t> 连 </a:t>
            </a:r>
            <a:r>
              <a:rPr lang="en-US" altLang="zh-TW" sz="1600" dirty="0" smtClean="0"/>
              <a:t>	 </a:t>
            </a:r>
            <a:r>
              <a:rPr lang="zh-TW" altLang="en-US" sz="1600" dirty="0" smtClean="0">
                <a:solidFill>
                  <a:srgbClr val="FF0000"/>
                </a:solidFill>
              </a:rPr>
              <a:t>个</a:t>
            </a:r>
            <a:r>
              <a:rPr lang="en-US" altLang="zh-TW" sz="1600" dirty="0" smtClean="0"/>
              <a:t>	    </a:t>
            </a:r>
            <a:r>
              <a:rPr lang="zh-TW" altLang="en-US" sz="1600" dirty="0" smtClean="0"/>
              <a:t>胶</a:t>
            </a:r>
            <a:r>
              <a:rPr lang="zh-TW" altLang="en-US" sz="1600" dirty="0"/>
              <a:t>袋 </a:t>
            </a:r>
            <a:r>
              <a:rPr lang="en-US" altLang="zh-TW" sz="1600" dirty="0" smtClean="0"/>
              <a:t>	</a:t>
            </a:r>
            <a:r>
              <a:rPr lang="zh-TW" altLang="en-US" sz="1600" dirty="0" smtClean="0">
                <a:solidFill>
                  <a:srgbClr val="FF0000"/>
                </a:solidFill>
              </a:rPr>
              <a:t>都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	</a:t>
            </a:r>
            <a:r>
              <a:rPr lang="zh-TW" altLang="en-US" sz="1600" dirty="0" smtClean="0"/>
              <a:t>出 </a:t>
            </a:r>
            <a:r>
              <a:rPr lang="zh-TW" altLang="en-US" sz="1600" dirty="0" smtClean="0">
                <a:solidFill>
                  <a:srgbClr val="FF0000"/>
                </a:solidFill>
              </a:rPr>
              <a:t>晒</a:t>
            </a:r>
            <a:r>
              <a:rPr lang="zh-TW" altLang="en-US" sz="1600" dirty="0" smtClean="0"/>
              <a:t> 汗</a:t>
            </a:r>
            <a:endParaRPr lang="en-US" altLang="zh-TW" sz="1600" dirty="0" smtClean="0"/>
          </a:p>
          <a:p>
            <a:pPr algn="l">
              <a:lnSpc>
                <a:spcPct val="150000"/>
              </a:lnSpc>
            </a:pPr>
            <a:r>
              <a:rPr lang="en-SG" sz="1600" dirty="0">
                <a:latin typeface="Arial"/>
                <a:ea typeface="华文宋体"/>
                <a:cs typeface="Arial"/>
              </a:rPr>
              <a:t>			hot	till     also	     plastic bag	also  </a:t>
            </a:r>
            <a:r>
              <a:rPr lang="en-SG" sz="1600" dirty="0" smtClean="0">
                <a:latin typeface="Arial"/>
                <a:ea typeface="华文宋体"/>
                <a:cs typeface="Arial"/>
              </a:rPr>
              <a:t>sweats</a:t>
            </a:r>
          </a:p>
          <a:p>
            <a:pPr algn="l">
              <a:lnSpc>
                <a:spcPct val="150000"/>
              </a:lnSpc>
            </a:pPr>
            <a:r>
              <a:rPr lang="en-SG" sz="1600" dirty="0" smtClean="0">
                <a:latin typeface="Arial"/>
                <a:ea typeface="华文宋体"/>
                <a:cs typeface="Arial"/>
              </a:rPr>
              <a:t>			It </a:t>
            </a:r>
            <a:r>
              <a:rPr lang="en-SG" sz="1600" dirty="0">
                <a:latin typeface="Arial"/>
                <a:ea typeface="华文宋体"/>
                <a:cs typeface="Arial"/>
              </a:rPr>
              <a:t>is so hot that even the plastic bag sweats</a:t>
            </a:r>
            <a:r>
              <a:rPr lang="en-SG" sz="1600" dirty="0" smtClean="0">
                <a:latin typeface="Arial"/>
                <a:ea typeface="华文宋体"/>
                <a:cs typeface="Arial"/>
              </a:rPr>
              <a:t>.</a:t>
            </a:r>
            <a:endParaRPr lang="en-SG" sz="1600" dirty="0">
              <a:latin typeface="Arial"/>
              <a:ea typeface="华文宋体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3946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3150</TotalTime>
  <Words>2</Words>
  <Application>Microsoft Macintosh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   You get up so very early!    you  so very   early  get-up  ah mand_cts  你  这么  早   起床  啊 MT_moses 你  这么  早   起身  啊 Human  你  咁      早   起身  啊</vt:lpstr>
      <vt:lpstr>  mand_cts  呵        早上     用 了  洗  面  奶   有没有     啊 MT_moses 呵        朝早       用 咗  洗  面  奶   有没有     啊 Human  呵        今朝   有冇  用 咗  洗  面  奶                                  啊    uh   this morning    use -  wash-face-milk whether   ah     Did (you) use face-wash this morning? </vt:lpstr>
      <vt:lpstr>PowerPoint Presentation</vt:lpstr>
      <vt:lpstr>PowerPoint Presentation</vt:lpstr>
      <vt:lpstr>PowerPoint Presentation</vt:lpstr>
    </vt:vector>
  </TitlesOfParts>
  <Company>NTU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mand_cts  你 这么 早 起床 啊 MT_moses 你 这么 早 起身 啊 Speaker  你 咁   早 起身 啊  </dc:title>
  <dc:creator>GUANGPU HUANG</dc:creator>
  <cp:lastModifiedBy>GUANGPU HUANG</cp:lastModifiedBy>
  <cp:revision>75</cp:revision>
  <dcterms:created xsi:type="dcterms:W3CDTF">2016-01-23T00:02:20Z</dcterms:created>
  <dcterms:modified xsi:type="dcterms:W3CDTF">2016-11-19T07:40:13Z</dcterms:modified>
</cp:coreProperties>
</file>