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9" r:id="rId4"/>
    <p:sldId id="270" r:id="rId5"/>
    <p:sldId id="271" r:id="rId6"/>
    <p:sldId id="272" r:id="rId7"/>
    <p:sldId id="273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FF26-4650-4D95-B34F-C6A3830B3BDA}" type="datetimeFigureOut">
              <a:rPr lang="es-MX" smtClean="0"/>
              <a:t>09/08/2012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E951-F36D-4624-A7C8-8C0CB960DEA4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FF26-4650-4D95-B34F-C6A3830B3BDA}" type="datetimeFigureOut">
              <a:rPr lang="es-MX" smtClean="0"/>
              <a:t>09/08/2012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E951-F36D-4624-A7C8-8C0CB960DEA4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FF26-4650-4D95-B34F-C6A3830B3BDA}" type="datetimeFigureOut">
              <a:rPr lang="es-MX" smtClean="0"/>
              <a:t>09/08/2012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E951-F36D-4624-A7C8-8C0CB960DEA4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FF26-4650-4D95-B34F-C6A3830B3BDA}" type="datetimeFigureOut">
              <a:rPr lang="es-MX" smtClean="0"/>
              <a:t>09/08/2012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E951-F36D-4624-A7C8-8C0CB960DEA4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FF26-4650-4D95-B34F-C6A3830B3BDA}" type="datetimeFigureOut">
              <a:rPr lang="es-MX" smtClean="0"/>
              <a:t>09/08/2012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E951-F36D-4624-A7C8-8C0CB960DEA4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FF26-4650-4D95-B34F-C6A3830B3BDA}" type="datetimeFigureOut">
              <a:rPr lang="es-MX" smtClean="0"/>
              <a:t>09/08/2012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E951-F36D-4624-A7C8-8C0CB960DEA4}" type="slidenum">
              <a:rPr lang="es-MX" smtClean="0"/>
              <a:t>‹#›</a:t>
            </a:fld>
            <a:endParaRPr lang="es-MX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FF26-4650-4D95-B34F-C6A3830B3BDA}" type="datetimeFigureOut">
              <a:rPr lang="es-MX" smtClean="0"/>
              <a:t>09/08/2012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E951-F36D-4624-A7C8-8C0CB960DEA4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FF26-4650-4D95-B34F-C6A3830B3BDA}" type="datetimeFigureOut">
              <a:rPr lang="es-MX" smtClean="0"/>
              <a:t>09/08/2012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E951-F36D-4624-A7C8-8C0CB960DEA4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FF26-4650-4D95-B34F-C6A3830B3BDA}" type="datetimeFigureOut">
              <a:rPr lang="es-MX" smtClean="0"/>
              <a:t>09/08/2012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E951-F36D-4624-A7C8-8C0CB960DEA4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FF26-4650-4D95-B34F-C6A3830B3BDA}" type="datetimeFigureOut">
              <a:rPr lang="es-MX" smtClean="0"/>
              <a:t>09/08/2012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B2E951-F36D-4624-A7C8-8C0CB960DEA4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FF26-4650-4D95-B34F-C6A3830B3BDA}" type="datetimeFigureOut">
              <a:rPr lang="es-MX" smtClean="0"/>
              <a:t>09/08/2012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2E951-F36D-4624-A7C8-8C0CB960DEA4}" type="slidenum">
              <a:rPr lang="es-MX" smtClean="0"/>
              <a:t>‹#›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760FF26-4650-4D95-B34F-C6A3830B3BDA}" type="datetimeFigureOut">
              <a:rPr lang="es-MX" smtClean="0"/>
              <a:t>09/08/2012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42B2E951-F36D-4624-A7C8-8C0CB960DEA4}" type="slidenum">
              <a:rPr lang="es-MX" smtClean="0"/>
              <a:t>‹#›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Tony\Desktop\pages\menu.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Tony\Desktop\pages\proveedor.png" TargetMode="External"/><Relationship Id="rId2" Type="http://schemas.openxmlformats.org/officeDocument/2006/relationships/image" Target="file:///C:\Users\Tony\Desktop\pages\usuario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Tony\Desktop\pages\pedidos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Tony\Desktop\pages\cobrar.png" TargetMode="External"/><Relationship Id="rId2" Type="http://schemas.openxmlformats.org/officeDocument/2006/relationships/image" Target="file:///C:\Users\Tony\Desktop\pages\agregar_comanda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Tony\Desktop\pages\cierre_inventario.png" TargetMode="External"/><Relationship Id="rId2" Type="http://schemas.openxmlformats.org/officeDocument/2006/relationships/image" Target="file:///C:\Users\Tony\Desktop\pages\generar_menu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file:///C:\Users\Tony\Desktop\pages\captura_producto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dirty="0"/>
              <a:t>PROYECTO: </a:t>
            </a:r>
            <a:r>
              <a:rPr lang="es-MX" dirty="0"/>
              <a:t>SARB(</a:t>
            </a:r>
            <a:r>
              <a:rPr lang="es-MX"/>
              <a:t>Mockups)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MX" dirty="0"/>
              <a:t>Sistema Administración del Restaurant Bar</a:t>
            </a:r>
          </a:p>
        </p:txBody>
      </p:sp>
    </p:spTree>
    <p:extLst>
      <p:ext uri="{BB962C8B-B14F-4D97-AF65-F5344CB8AC3E}">
        <p14:creationId xmlns:p14="http://schemas.microsoft.com/office/powerpoint/2010/main" val="337319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Mockups</a:t>
            </a:r>
            <a:endParaRPr lang="es-MX" dirty="0"/>
          </a:p>
        </p:txBody>
      </p:sp>
      <p:pic>
        <p:nvPicPr>
          <p:cNvPr id="1026" name="Picture 2" descr="C:\Users\Tony\Desktop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4755" y="1417340"/>
            <a:ext cx="9385043" cy="703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11560" y="845840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400" b="1" dirty="0" err="1"/>
              <a:t>wireframe</a:t>
            </a:r>
            <a:r>
              <a:rPr lang="es-MX" sz="2400" b="1" dirty="0"/>
              <a:t> </a:t>
            </a:r>
            <a:r>
              <a:rPr lang="es-MX" sz="2400" b="1" dirty="0" smtClean="0"/>
              <a:t>básico</a:t>
            </a:r>
            <a:endParaRPr lang="es-MX" sz="2400" dirty="0">
              <a:solidFill>
                <a:schemeClr val="accent1"/>
              </a:solidFill>
            </a:endParaRPr>
          </a:p>
        </p:txBody>
      </p:sp>
      <p:pic>
        <p:nvPicPr>
          <p:cNvPr id="6" name="Picture 5" descr="C:\Users\Tony\Desktop\pages\menu.png"/>
          <p:cNvPicPr/>
          <p:nvPr/>
        </p:nvPicPr>
        <p:blipFill>
          <a:blip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539" y="1700808"/>
            <a:ext cx="6912768" cy="4926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781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Wireframe</a:t>
            </a:r>
            <a:r>
              <a:rPr lang="es-MX" b="1" dirty="0"/>
              <a:t> </a:t>
            </a:r>
            <a:r>
              <a:rPr lang="es-MX" b="1" dirty="0" smtClean="0"/>
              <a:t>DETALLADO:</a:t>
            </a:r>
            <a:endParaRPr lang="es-MX" dirty="0"/>
          </a:p>
        </p:txBody>
      </p:sp>
      <p:pic>
        <p:nvPicPr>
          <p:cNvPr id="7" name="Picture 6" descr="C:\Users\Tony\Desktop\pages\usuario.png"/>
          <p:cNvPicPr/>
          <p:nvPr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2656"/>
            <a:ext cx="12169352" cy="8568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Tony\Desktop\pages\proveedor.png"/>
          <p:cNvPicPr/>
          <p:nvPr/>
        </p:nvPicPr>
        <p:blipFill>
          <a:blip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68960"/>
            <a:ext cx="5544616" cy="2016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106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Wireframe</a:t>
            </a:r>
            <a:r>
              <a:rPr lang="es-MX" b="1" dirty="0"/>
              <a:t> </a:t>
            </a:r>
            <a:r>
              <a:rPr lang="es-MX" b="1" dirty="0" smtClean="0"/>
              <a:t>DETALLADO:</a:t>
            </a:r>
            <a:endParaRPr lang="es-MX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0"/>
            <a:ext cx="13547172" cy="8259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:\Users\Tony\Desktop\pages\pedidos.png"/>
          <p:cNvPicPr/>
          <p:nvPr/>
        </p:nvPicPr>
        <p:blipFill>
          <a:blip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58955"/>
            <a:ext cx="10297144" cy="85796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003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Wireframe</a:t>
            </a:r>
            <a:r>
              <a:rPr lang="es-MX" b="1" dirty="0"/>
              <a:t> </a:t>
            </a:r>
            <a:r>
              <a:rPr lang="es-MX" b="1" dirty="0" smtClean="0"/>
              <a:t>DETALLADO:</a:t>
            </a:r>
            <a:endParaRPr lang="es-MX" dirty="0"/>
          </a:p>
        </p:txBody>
      </p:sp>
      <p:pic>
        <p:nvPicPr>
          <p:cNvPr id="7" name="Picture 6" descr="C:\Users\Tony\Desktop\pages\agregar_comanda.png"/>
          <p:cNvPicPr/>
          <p:nvPr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65" y="476672"/>
            <a:ext cx="15154200" cy="9043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Tony\Desktop\pages\cobrar.png"/>
          <p:cNvPicPr/>
          <p:nvPr/>
        </p:nvPicPr>
        <p:blipFill>
          <a:blip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4229"/>
            <a:ext cx="17317312" cy="10114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2743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Wireframe</a:t>
            </a:r>
            <a:r>
              <a:rPr lang="es-MX" b="1" dirty="0"/>
              <a:t> </a:t>
            </a:r>
            <a:r>
              <a:rPr lang="es-MX" b="1" dirty="0" smtClean="0"/>
              <a:t>DETALLADO:</a:t>
            </a:r>
            <a:endParaRPr lang="es-MX" dirty="0"/>
          </a:p>
        </p:txBody>
      </p:sp>
      <p:pic>
        <p:nvPicPr>
          <p:cNvPr id="5" name="Picture 4" descr="C:\Users\Tony\Desktop\pages\generar_menu.png"/>
          <p:cNvPicPr/>
          <p:nvPr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113" y="116632"/>
            <a:ext cx="14398624" cy="8738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Tony\Desktop\pages\cierre_inventario.png"/>
          <p:cNvPicPr/>
          <p:nvPr/>
        </p:nvPicPr>
        <p:blipFill>
          <a:blip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4" y="2492896"/>
            <a:ext cx="15010184" cy="9619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708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Wireframe</a:t>
            </a:r>
            <a:r>
              <a:rPr lang="es-MX" b="1" dirty="0"/>
              <a:t> </a:t>
            </a:r>
            <a:r>
              <a:rPr lang="es-MX" b="1" dirty="0" smtClean="0"/>
              <a:t>DETALLADO:</a:t>
            </a:r>
            <a:endParaRPr lang="es-MX" dirty="0"/>
          </a:p>
        </p:txBody>
      </p:sp>
      <p:pic>
        <p:nvPicPr>
          <p:cNvPr id="7" name="Picture 6" descr="C:\Users\Tony\Desktop\pages\captura_producto.png"/>
          <p:cNvPicPr/>
          <p:nvPr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412776"/>
            <a:ext cx="14181584" cy="10065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1579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148</TotalTime>
  <Words>27</Words>
  <Application>Microsoft Office PowerPoint</Application>
  <PresentationFormat>On-screen Show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PROYECTO: SARB(Mockups) </vt:lpstr>
      <vt:lpstr>Mockups</vt:lpstr>
      <vt:lpstr>Wireframe DETALLADO:</vt:lpstr>
      <vt:lpstr>Wireframe DETALLADO:</vt:lpstr>
      <vt:lpstr>Wireframe DETALLADO:</vt:lpstr>
      <vt:lpstr>Wireframe DETALLADO:</vt:lpstr>
      <vt:lpstr>Wireframe DETALLADO: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</dc:creator>
  <cp:lastModifiedBy>Tony</cp:lastModifiedBy>
  <cp:revision>21</cp:revision>
  <dcterms:created xsi:type="dcterms:W3CDTF">2012-08-09T03:30:10Z</dcterms:created>
  <dcterms:modified xsi:type="dcterms:W3CDTF">2012-08-09T07:03:59Z</dcterms:modified>
</cp:coreProperties>
</file>