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60FF26-4650-4D95-B34F-C6A3830B3BDA}" type="datetimeFigureOut">
              <a:rPr lang="es-MX" smtClean="0"/>
              <a:t>08/08/2012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cobrar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generar_menu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cierre_inventario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captura_producto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menu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usuario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proveed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pedidos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agregar_comanda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PROYECTO: SARB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Sistema Administración del Restaurant Bar</a:t>
            </a:r>
          </a:p>
        </p:txBody>
      </p:sp>
    </p:spTree>
    <p:extLst>
      <p:ext uri="{BB962C8B-B14F-4D97-AF65-F5344CB8AC3E}">
        <p14:creationId xmlns:p14="http://schemas.microsoft.com/office/powerpoint/2010/main" val="337319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cobrar: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C:\Users\Tony\Desktop\pages\cobrar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16" y="810613"/>
            <a:ext cx="13317488" cy="10114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65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Generar menú: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generar_menu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6164"/>
            <a:ext cx="13354000" cy="8882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66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Cierre de inventario: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cierre_inventario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0" y="1001113"/>
            <a:ext cx="15010184" cy="983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6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Captura de producto: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captura_producto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412776"/>
            <a:ext cx="14181584" cy="10065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6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Sistema Administración del Restaurant Bar</a:t>
            </a:r>
            <a:br>
              <a:rPr lang="es-MX" dirty="0"/>
            </a:br>
            <a:endParaRPr lang="es-MX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32048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s-MX" dirty="0"/>
              <a:t> </a:t>
            </a:r>
          </a:p>
          <a:p>
            <a:r>
              <a:rPr lang="es-MX" dirty="0" smtClean="0"/>
              <a:t>La </a:t>
            </a:r>
            <a:r>
              <a:rPr lang="es-MX" dirty="0"/>
              <a:t>idea principal de generar el sistema, es con la finalidad de llevar varios apartados, el cual permite administrar un restaurant con bar incluido</a:t>
            </a:r>
            <a:r>
              <a:rPr lang="es-MX" dirty="0" smtClean="0"/>
              <a:t>.</a:t>
            </a:r>
          </a:p>
          <a:p>
            <a:pPr marL="68580" indent="0">
              <a:buNone/>
            </a:pPr>
            <a:r>
              <a:rPr lang="es-MX" dirty="0"/>
              <a:t> </a:t>
            </a:r>
          </a:p>
          <a:p>
            <a:r>
              <a:rPr lang="es-MX" dirty="0" smtClean="0"/>
              <a:t>El </a:t>
            </a:r>
            <a:r>
              <a:rPr lang="es-MX" dirty="0"/>
              <a:t>sistema también permite llevar una pequeña contabilidad, de quienes trabajan y cuando se les paga, </a:t>
            </a:r>
            <a:r>
              <a:rPr lang="es-MX" dirty="0" smtClean="0"/>
              <a:t>podrá </a:t>
            </a:r>
            <a:r>
              <a:rPr lang="es-MX" dirty="0"/>
              <a:t>llevar un inventario y generar la carta del día.</a:t>
            </a:r>
          </a:p>
          <a:p>
            <a:pPr marL="68580" indent="0">
              <a:buNone/>
            </a:pPr>
            <a:r>
              <a:rPr lang="es-MX" dirty="0"/>
              <a:t> </a:t>
            </a:r>
          </a:p>
          <a:p>
            <a:r>
              <a:rPr lang="es-MX" dirty="0" smtClean="0"/>
              <a:t>Tendrá </a:t>
            </a:r>
            <a:r>
              <a:rPr lang="es-MX" dirty="0"/>
              <a:t>la opción de reporte, el cual </a:t>
            </a:r>
            <a:r>
              <a:rPr lang="es-MX" dirty="0" smtClean="0"/>
              <a:t>imprimirá </a:t>
            </a:r>
            <a:r>
              <a:rPr lang="es-MX" dirty="0"/>
              <a:t>lo que tiene inventariado, y así </a:t>
            </a:r>
            <a:r>
              <a:rPr lang="es-MX" dirty="0" smtClean="0"/>
              <a:t>permitirá </a:t>
            </a:r>
            <a:r>
              <a:rPr lang="es-MX" dirty="0"/>
              <a:t>levantar el pedido a su proveedor, el cual, el sistema </a:t>
            </a:r>
            <a:r>
              <a:rPr lang="es-MX" dirty="0" smtClean="0"/>
              <a:t>permite </a:t>
            </a:r>
            <a:r>
              <a:rPr lang="es-MX" dirty="0"/>
              <a:t>capturar sus datos.</a:t>
            </a:r>
          </a:p>
          <a:p>
            <a:pPr marL="68580" indent="0">
              <a:buNone/>
            </a:pPr>
            <a:r>
              <a:rPr lang="es-MX" dirty="0"/>
              <a:t> </a:t>
            </a:r>
          </a:p>
          <a:p>
            <a:r>
              <a:rPr lang="es-MX" dirty="0" smtClean="0"/>
              <a:t>En </a:t>
            </a:r>
            <a:r>
              <a:rPr lang="es-MX" dirty="0"/>
              <a:t>la parte de seguridad, permite dar de alta usuario con ciertos perfile, y dependiendo el perfil, son las opciones que el sistema </a:t>
            </a:r>
            <a:r>
              <a:rPr lang="es-MX" dirty="0" smtClean="0"/>
              <a:t>permitirá </a:t>
            </a:r>
            <a:r>
              <a:rPr lang="es-MX" dirty="0"/>
              <a:t>mostrar.</a:t>
            </a:r>
          </a:p>
          <a:p>
            <a:pPr marL="68580" indent="0">
              <a:buNone/>
            </a:pPr>
            <a:r>
              <a:rPr lang="es-MX" dirty="0"/>
              <a:t> </a:t>
            </a:r>
          </a:p>
          <a:p>
            <a:r>
              <a:rPr lang="es-MX" dirty="0" smtClean="0"/>
              <a:t>El </a:t>
            </a:r>
            <a:r>
              <a:rPr lang="es-MX" dirty="0"/>
              <a:t>sistema también administra la parte de comandas como es la captura de comida y bebida, al igual que el cobro, el cual también incluye el mesero que </a:t>
            </a:r>
            <a:r>
              <a:rPr lang="es-MX" dirty="0" smtClean="0"/>
              <a:t>atendió </a:t>
            </a:r>
            <a:r>
              <a:rPr lang="es-MX" dirty="0"/>
              <a:t>dicha comanda.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19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mtClean="0"/>
              <a:t>sistema</a:t>
            </a:r>
            <a:endParaRPr lang="es-MX" dirty="0"/>
          </a:p>
        </p:txBody>
      </p:sp>
      <p:pic>
        <p:nvPicPr>
          <p:cNvPr id="1026" name="Picture 2" descr="C:\Users\Tony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6374"/>
            <a:ext cx="12241360" cy="918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845840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err="1" smtClean="0">
                <a:solidFill>
                  <a:schemeClr val="accent1"/>
                </a:solidFill>
              </a:rPr>
              <a:t>login</a:t>
            </a:r>
            <a:r>
              <a:rPr lang="es-MX" sz="2400" dirty="0" smtClean="0">
                <a:solidFill>
                  <a:schemeClr val="accent1"/>
                </a:solidFill>
              </a:rPr>
              <a:t>:</a:t>
            </a:r>
            <a:endParaRPr lang="es-MX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1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menú: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C:\Users\Tony\Desktop\pages\menu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9565838" cy="7302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95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usuario: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usuario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14473608" cy="9547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3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proveedor: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proveedor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5" y="1772816"/>
            <a:ext cx="7456710" cy="26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3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personal: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5" y="692696"/>
            <a:ext cx="13283580" cy="99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35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pedidos: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pedidos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11020128" cy="8363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35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404664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dirty="0" smtClean="0">
                <a:solidFill>
                  <a:schemeClr val="accent1"/>
                </a:solidFill>
              </a:rPr>
              <a:t>Agregar comanda: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:\Users\Tony\Desktop\pages\agregar_comanda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0" y="1196752"/>
            <a:ext cx="15154200" cy="9043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510879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138</TotalTime>
  <Words>42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PROYECTO: SARB </vt:lpstr>
      <vt:lpstr>Sistema Administración del Restaurant Bar </vt:lpstr>
      <vt:lpstr>sistema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15</cp:revision>
  <dcterms:created xsi:type="dcterms:W3CDTF">2012-08-09T03:30:10Z</dcterms:created>
  <dcterms:modified xsi:type="dcterms:W3CDTF">2012-08-09T05:48:44Z</dcterms:modified>
</cp:coreProperties>
</file>