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684AA3-854C-4F22-B102-C48C278E4B3D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868933-E160-4484-81F0-5AB058E81092}" type="presOf" srcId="{3F442EA2-39BA-4C9A-AD59-755D4917D532}" destId="{14684AA3-854C-4F22-B102-C48C278E4B3D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10/16/2017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10/16/2017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10/16/2017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000" y="1282700"/>
            <a:ext cx="10363200" cy="1975104"/>
          </a:xfrm>
        </p:spPr>
        <p:txBody>
          <a:bodyPr/>
          <a:lstStyle/>
          <a:p>
            <a:r>
              <a:rPr lang="en-US" dirty="0"/>
              <a:t>			BudgetApp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3300" y="1282700"/>
            <a:ext cx="7264400" cy="1508760"/>
          </a:xfrm>
        </p:spPr>
        <p:txBody>
          <a:bodyPr/>
          <a:lstStyle/>
          <a:p>
            <a:r>
              <a:rPr lang="en-US" dirty="0"/>
              <a:t>A Budget Management System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4DCA7C-D590-470D-97D3-77CBE401C7F1}"/>
              </a:ext>
            </a:extLst>
          </p:cNvPr>
          <p:cNvSpPr txBox="1">
            <a:spLocks/>
          </p:cNvSpPr>
          <p:nvPr/>
        </p:nvSpPr>
        <p:spPr>
          <a:xfrm>
            <a:off x="152400" y="5168900"/>
            <a:ext cx="7264400" cy="1508760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Giorgio Plescia, Oleksii Redko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DB95-D5CC-4408-9F39-D4BC012B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4C9A-F629-41F2-A65F-6A396EB4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3"/>
            <a:ext cx="10963275" cy="2054877"/>
          </a:xfrm>
        </p:spPr>
        <p:txBody>
          <a:bodyPr/>
          <a:lstStyle/>
          <a:p>
            <a:r>
              <a:rPr lang="en-US" dirty="0"/>
              <a:t>Our Completed Goals</a:t>
            </a:r>
          </a:p>
          <a:p>
            <a:r>
              <a:rPr lang="en-US" dirty="0"/>
              <a:t>Our Experience 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8ECEDA-7688-42FE-8722-E78F7310E5A7}"/>
              </a:ext>
            </a:extLst>
          </p:cNvPr>
          <p:cNvSpPr txBox="1">
            <a:spLocks/>
          </p:cNvSpPr>
          <p:nvPr/>
        </p:nvSpPr>
        <p:spPr>
          <a:xfrm>
            <a:off x="879183" y="4229875"/>
            <a:ext cx="10963275" cy="205487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				Thank you!</a:t>
            </a:r>
          </a:p>
        </p:txBody>
      </p:sp>
    </p:spTree>
    <p:extLst>
      <p:ext uri="{BB962C8B-B14F-4D97-AF65-F5344CB8AC3E}">
        <p14:creationId xmlns:p14="http://schemas.microsoft.com/office/powerpoint/2010/main" val="52472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Personal Budget Application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Keep Track Of Spending</a:t>
            </a:r>
          </a:p>
          <a:p>
            <a:pPr lvl="1"/>
            <a:r>
              <a:rPr lang="en-US" dirty="0"/>
              <a:t>Manage a better Income</a:t>
            </a:r>
          </a:p>
          <a:p>
            <a:pPr lvl="2"/>
            <a:r>
              <a:rPr lang="en-US" dirty="0"/>
              <a:t>Plan out investments</a:t>
            </a:r>
          </a:p>
          <a:p>
            <a:pPr lvl="3"/>
            <a:r>
              <a:rPr lang="en-US" dirty="0"/>
              <a:t>Cut out useless funds</a:t>
            </a:r>
          </a:p>
          <a:p>
            <a:pPr lvl="4"/>
            <a:r>
              <a:rPr lang="en-US" dirty="0"/>
              <a:t>Create a better future 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56" y="176504"/>
            <a:ext cx="10363200" cy="914400"/>
          </a:xfrm>
        </p:spPr>
        <p:txBody>
          <a:bodyPr/>
          <a:lstStyle/>
          <a:p>
            <a:r>
              <a:rPr lang="en-US" dirty="0"/>
              <a:t>		Project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844AA-1B0E-405A-A7A3-13AB6BD5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821" y="1201893"/>
            <a:ext cx="8313489" cy="556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5823B-006E-410D-ABDC-7024B0E96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6" y="3397899"/>
            <a:ext cx="2743583" cy="3162741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963566E-E26C-4EA1-9A7C-420A6328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76" y="1543575"/>
            <a:ext cx="2852425" cy="2876598"/>
          </a:xfrm>
        </p:spPr>
      </p:pic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11" y="136566"/>
            <a:ext cx="10972800" cy="914400"/>
          </a:xfrm>
        </p:spPr>
        <p:txBody>
          <a:bodyPr/>
          <a:lstStyle/>
          <a:p>
            <a:r>
              <a:rPr lang="en-US" dirty="0"/>
              <a:t>In Depth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E0364-8578-47A4-8C62-319C41C0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7" y="950298"/>
            <a:ext cx="6055174" cy="3363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DAEC61-E54A-47E1-A4DB-8D7361227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13" y="4416124"/>
            <a:ext cx="2025540" cy="22992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5C561-E651-4551-BB9E-6CC223B97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804" y="3968444"/>
            <a:ext cx="3538354" cy="26868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B1206-F38D-4EA9-80B9-E2B9F2BFC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89" y="262401"/>
            <a:ext cx="5539530" cy="32777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3C4D94-4CCF-484E-91E2-A357EDD819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35" y="4484903"/>
            <a:ext cx="2522624" cy="22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159727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graphicFrame>
        <p:nvGraphicFramePr>
          <p:cNvPr id="9" name="Content Placeholder 8" descr="Vertical accent list showing 3 groups arranged one below the other and bullet points are present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5384838"/>
              </p:ext>
            </p:extLst>
          </p:nvPr>
        </p:nvGraphicFramePr>
        <p:xfrm>
          <a:off x="6207125" y="1770063"/>
          <a:ext cx="5384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58628-EC76-448E-95BB-928038F6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233" y="1090891"/>
            <a:ext cx="5384800" cy="4525963"/>
          </a:xfrm>
        </p:spPr>
        <p:txBody>
          <a:bodyPr/>
          <a:lstStyle/>
          <a:p>
            <a:r>
              <a:rPr lang="en-US" dirty="0"/>
              <a:t>Import Scanner Image to DB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CACDB-82EE-4F29-A951-82B0C9731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1" y="1885692"/>
            <a:ext cx="5368954" cy="1975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E64E5-C137-45D1-BE6E-00EA5FC52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08" y="4033044"/>
            <a:ext cx="3859438" cy="257038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C5E297-9D8C-4737-8C76-B64FCC73A84A}"/>
              </a:ext>
            </a:extLst>
          </p:cNvPr>
          <p:cNvSpPr txBox="1">
            <a:spLocks/>
          </p:cNvSpPr>
          <p:nvPr/>
        </p:nvSpPr>
        <p:spPr>
          <a:xfrm>
            <a:off x="6140741" y="1074127"/>
            <a:ext cx="555278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Export Scanner Image from 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5EC2F-EA20-4674-9F91-B2938530DE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92" y="1797011"/>
            <a:ext cx="4877481" cy="10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042772-28CB-46AA-9A39-3BFC5930E8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3247058"/>
            <a:ext cx="5135456" cy="33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08E7-2B7B-4B1B-91DC-96A2ED0D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25" y="92615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8152-3BC1-4F1D-B82D-B11A16146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" y="1074216"/>
            <a:ext cx="5384800" cy="4525963"/>
          </a:xfrm>
        </p:spPr>
        <p:txBody>
          <a:bodyPr/>
          <a:lstStyle/>
          <a:p>
            <a:r>
              <a:rPr lang="en-US" dirty="0"/>
              <a:t>Chart creation and Linking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188A3-3FEB-4C15-BCE5-61B8FCDA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923635"/>
            <a:ext cx="3933879" cy="2305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1BB81-2962-4EAA-98D5-7A7261DA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00" y="375606"/>
            <a:ext cx="4077269" cy="3096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30E2F-2C12-4E99-9505-4F47C6DD5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595" y="3792932"/>
            <a:ext cx="3598877" cy="2652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2B5789-AAD7-4C67-AAD2-93402C970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4544849"/>
            <a:ext cx="5258534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5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4539-B167-4119-A34E-3DE2E29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1" y="142949"/>
            <a:ext cx="10972800" cy="914400"/>
          </a:xfrm>
        </p:spPr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2011-F162-4786-8D5F-86E6B4866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626" y="1057349"/>
            <a:ext cx="5384800" cy="4525963"/>
          </a:xfrm>
        </p:spPr>
        <p:txBody>
          <a:bodyPr/>
          <a:lstStyle/>
          <a:p>
            <a:r>
              <a:rPr lang="en-US" dirty="0"/>
              <a:t>Functional </a:t>
            </a:r>
            <a:r>
              <a:rPr lang="en-US" dirty="0" err="1"/>
              <a:t>Api’s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36AB64-5B07-43F1-B531-677A8410A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6" y="1811154"/>
            <a:ext cx="5131190" cy="359637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8AED6-58F4-477F-A6D8-0EEC5C9D7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4" y="376635"/>
            <a:ext cx="4944877" cy="56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3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4335-2B55-46E3-990A-8484EE6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679E-E6D8-4002-90E5-17354BDCF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4" y="1770502"/>
            <a:ext cx="6746409" cy="4525963"/>
          </a:xfrm>
        </p:spPr>
        <p:txBody>
          <a:bodyPr/>
          <a:lstStyle/>
          <a:p>
            <a:r>
              <a:rPr lang="en-US" dirty="0"/>
              <a:t>SQL Many to Many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4C6CC-5211-4C6F-9655-BF7930F1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1" y="2626060"/>
            <a:ext cx="3981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5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D44E-9AFC-4F96-A688-92E745A5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6AA1-3F50-4C20-B67E-67D7938A5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455" y="1552388"/>
            <a:ext cx="5384800" cy="4525963"/>
          </a:xfrm>
        </p:spPr>
        <p:txBody>
          <a:bodyPr/>
          <a:lstStyle/>
          <a:p>
            <a:r>
              <a:rPr lang="en-US" dirty="0"/>
              <a:t>Advanced Search </a:t>
            </a:r>
          </a:p>
          <a:p>
            <a:r>
              <a:rPr lang="en-US" dirty="0"/>
              <a:t>ASP.NET Event Calendar</a:t>
            </a:r>
          </a:p>
          <a:p>
            <a:r>
              <a:rPr lang="en-US" dirty="0"/>
              <a:t>Improved Charts</a:t>
            </a:r>
          </a:p>
          <a:p>
            <a:r>
              <a:rPr lang="en-US" dirty="0"/>
              <a:t>Nicer User Interface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E8581-80C0-4B73-B642-BD32B5306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7" y="132684"/>
            <a:ext cx="3308145" cy="2587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B7CC7-821C-4AEC-8EF8-C5CD8BB4A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39" y="2900841"/>
            <a:ext cx="2924583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5FA96-8758-42A8-95AD-6021699B8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57" y="3674377"/>
            <a:ext cx="3711662" cy="278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7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50</TotalTime>
  <Words>90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Wingdings 2</vt:lpstr>
      <vt:lpstr>Wingdings 3</vt:lpstr>
      <vt:lpstr>Nightfall design template</vt:lpstr>
      <vt:lpstr>   BudgetApp</vt:lpstr>
      <vt:lpstr>A Personal Budget Application</vt:lpstr>
      <vt:lpstr>  Project Overview</vt:lpstr>
      <vt:lpstr>In Depth Features</vt:lpstr>
      <vt:lpstr>Challenges and Solutions</vt:lpstr>
      <vt:lpstr>Challenges and Solutions</vt:lpstr>
      <vt:lpstr>Challenges and Solutions</vt:lpstr>
      <vt:lpstr>Challenges and Solutions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BudgetApp</dc:title>
  <dc:creator>GP</dc:creator>
  <cp:lastModifiedBy>GP</cp:lastModifiedBy>
  <cp:revision>12</cp:revision>
  <dcterms:created xsi:type="dcterms:W3CDTF">2017-10-16T23:18:56Z</dcterms:created>
  <dcterms:modified xsi:type="dcterms:W3CDTF">2017-10-17T00:09:17Z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